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8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81FC1-57D4-48E9-8F98-110B50654AC8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EFC1F-4C33-4E05-A00F-D9CE847934D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FC1F-4C33-4E05-A00F-D9CE847934D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FC1F-4C33-4E05-A00F-D9CE847934D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FC1F-4C33-4E05-A00F-D9CE847934D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FC1F-4C33-4E05-A00F-D9CE847934D4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FC1F-4C33-4E05-A00F-D9CE847934D4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FC1F-4C33-4E05-A00F-D9CE847934D4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967286-8C80-4662-89D5-3FF78EB326AE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BD5D7C-9252-40C6-8B7C-3DE3FAF0B9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67286-8C80-4662-89D5-3FF78EB326AE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D5D7C-9252-40C6-8B7C-3DE3FAF0B9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E967286-8C80-4662-89D5-3FF78EB326AE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BD5D7C-9252-40C6-8B7C-3DE3FAF0B9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67286-8C80-4662-89D5-3FF78EB326AE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D5D7C-9252-40C6-8B7C-3DE3FAF0B9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967286-8C80-4662-89D5-3FF78EB326AE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2BD5D7C-9252-40C6-8B7C-3DE3FAF0B9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67286-8C80-4662-89D5-3FF78EB326AE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D5D7C-9252-40C6-8B7C-3DE3FAF0B9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67286-8C80-4662-89D5-3FF78EB326AE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D5D7C-9252-40C6-8B7C-3DE3FAF0B9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67286-8C80-4662-89D5-3FF78EB326AE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D5D7C-9252-40C6-8B7C-3DE3FAF0B9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967286-8C80-4662-89D5-3FF78EB326AE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D5D7C-9252-40C6-8B7C-3DE3FAF0B9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67286-8C80-4662-89D5-3FF78EB326AE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D5D7C-9252-40C6-8B7C-3DE3FAF0B9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67286-8C80-4662-89D5-3FF78EB326AE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BD5D7C-9252-40C6-8B7C-3DE3FAF0B9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E967286-8C80-4662-89D5-3FF78EB326AE}" type="datetimeFigureOut">
              <a:rPr lang="pl-PL" smtClean="0"/>
              <a:pPr/>
              <a:t>2013-11-11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BD5D7C-9252-40C6-8B7C-3DE3FAF0B9E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gita\Pictures\1147724_4836965621776_568407498_o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000628" y="142852"/>
            <a:ext cx="3643338" cy="25717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rostokąt 2"/>
          <p:cNvSpPr/>
          <p:nvPr/>
        </p:nvSpPr>
        <p:spPr>
          <a:xfrm>
            <a:off x="642910" y="2928934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5400" b="1" dirty="0" smtClean="0">
                <a:latin typeface="Comic Sans MS" pitchFamily="66" charset="0"/>
              </a:rPr>
              <a:t>Wyniki ankiety </a:t>
            </a:r>
          </a:p>
          <a:p>
            <a:pPr algn="ctr"/>
            <a:r>
              <a:rPr lang="pl-PL" sz="5400" b="1" dirty="0" smtClean="0">
                <a:latin typeface="Comic Sans MS" pitchFamily="66" charset="0"/>
              </a:rPr>
              <a:t>na temat odżywiania się przeprowadzonej w ZSO w Józefowie nad Wisłą </a:t>
            </a:r>
            <a:endParaRPr lang="pl-PL" sz="5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57158" y="428605"/>
            <a:ext cx="84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8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Jak często pijesz napoje gazowane?</a:t>
            </a:r>
          </a:p>
          <a:p>
            <a:r>
              <a:rPr lang="pl-PL" sz="4000" b="1" dirty="0" smtClean="0">
                <a:latin typeface="Comic Sans MS" pitchFamily="66" charset="0"/>
              </a:rPr>
              <a:t>Każdego dnia  Czasami    Nigdy</a:t>
            </a:r>
          </a:p>
          <a:p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  32</a:t>
            </a:r>
            <a:r>
              <a:rPr lang="pl-PL" sz="4000" b="1" dirty="0" smtClean="0">
                <a:latin typeface="Comic Sans MS" pitchFamily="66" charset="0"/>
              </a:rPr>
              <a:t>%     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62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pl-PL" sz="4000" b="1" dirty="0" smtClean="0">
                <a:latin typeface="Comic Sans MS" pitchFamily="66" charset="0"/>
              </a:rPr>
              <a:t>%</a:t>
            </a:r>
            <a:endParaRPr lang="pl-PL" sz="4000" dirty="0"/>
          </a:p>
        </p:txBody>
      </p:sp>
      <p:pic>
        <p:nvPicPr>
          <p:cNvPr id="2050" name="Picture 2" descr="https://encrypted-tbn1.gstatic.com/images?q=tbn:ANd9GcQKaL1hwsT3cNSl6uKOHUUubqSo6jqjyXTezD_9KGYb5pUewRLO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256"/>
            <a:ext cx="2705100" cy="1685926"/>
          </a:xfrm>
          <a:prstGeom prst="rect">
            <a:avLst/>
          </a:prstGeom>
          <a:noFill/>
        </p:spPr>
      </p:pic>
      <p:sp>
        <p:nvSpPr>
          <p:cNvPr id="2052" name="AutoShape 4" descr="data:image/jpeg;base64,/9j/4AAQSkZJRgABAQAAAQABAAD/2wCEAAkGBhQSEBUUExQVFRUVGBQXFhgVGBQYFxcXFxQYFxQYFBYXHCYeFxojHBcXHy8gJCcpLCwsFh8xNTAqNSYrLCkBCQoKDgwOGg8PGiokHyQsLCwsLCosKiwsLDEpLCwsLiwsLC8sLCwvLCwtLCwsLDUsLSwsLCwsKiwvKSwsLCwsLP/AABEIAKYBLwMBIgACEQEDEQH/xAAcAAAABwEBAAAAAAAAAAAAAAAAAgMEBQYHAQj/xABIEAACAQIEAggDBAkCAwcFAQABAhEAAwQSITEFQQYTIlFhcYGRB6GxIzLB8BQzQlJicoKS0aLhQ9LxFXODk7LCwyY0U2OzJP/EABsBAAEFAQEAAAAAAAAAAAAAAAIAAQMEBQYH/8QANhEAAQMDAgMECgEEAwEAAAAAAQACEQMEIRIxBUFRE2GR8BQiMnGBobHB0eFCI1Ji8QYVsjP/2gAMAwEAAhEDEQA/ANxrMfjEXzWAC2XLcMAmJldx5fjWnVQPiB9u9oW1DC2HDHxYroumoGXv51FVe1o9Yws3ilQU7dx54jxUf8IWudbeBZsgRTBJiS2hA2mJrT6zjoFd/R7z9aoQXFVc3ipMTptqa0YGlTe1w9UoOFVm1LcQciZ7srtVn4i9d+gP+j58+a3+rzZ8ucTGXXz8JqzUhinERGbw0/GpZhbVB/Z1GviYMwsc6J2MeuPsZzicnWQ2frsmWNQ06RH1raqYI4merjWZ7NPlaaWrUrV9dekvDtIbjku0KFcZgBJ0FLZUFifSXjmMGNugXr6hbtwKFe4qhQxy9kECIitS6FYu5dwNl7pLOQ0ltyA7BSfSNaz/AKRYBnxN1xa0LkiMuo0E784n1q/9Dbg/RLaRlZAQVkEjUwdCeVV6dVhMBwXPcPrOddVGknExPPKnKFChVhdCm+KnYGDpzjnSyVG38OjXWY21aVUTAk5SxA/1Utw+2ilsqBCxBMZe0QIGo8AKDVmEk+oUKFGkqn8SLV5sNbFkuD1wz9WxU5erubkESM2Xn3VV+gmGxIxlou94pFzPncsIyGJGc84rSsbc0EAGDJkxpB20OtIYUwR2VjeZ1E9wj/FQuoBztclaNLiDqdA0A0QZzzypGhQoVMs5Vvp290YZeqZlm4oYoSDlytzXWJiq30JuXxi0DPdKsHzBjcI0UkHteMVfeIAEAFQwmSDGkc9fGKaYGygZSqKIzSQI3HLTviqFW21VhU1ERGPctKlfdnbmhoBmc88/hS1ChQq+s1JYokI0bwaibF45h2juOZ76lsV9wiJkRHfUcllJ0RZleW0EHu8Ky7yx9IqNfrIhEKxYIhS1CgDQrUQoVgnF+JcQOIu/bYofaXAAj3woAcgQF7IERtW9E1ANh7ReWtLMsSCBJkzqRUFanrAEwtGwvRalxLA6evL5J50XvO+Cw7XZNw2kLFtycoknxqUpDAiLaiAIUCBsIHKl6maICo1HanlwESdkKzfpyL5xbZHuhQtvKELxtr93Tea0iovGKpYkqpnLB3Jj00oKgkKldW3pDNGojM4UZ0B63qLgulzFw5c+aYyrtm5TVnppgQBmgASREc9ANfandE3ZSUKXY0xTmY5lRWMxTM5UI5QbkG3DHnu4MDbbcVC464QYCP72/b79TeHP2aeIB9xJ+tQ949o/zGsK5Or1juVm3QloM7+5NLOAcyTbaJne1z/rqc4Tce3CsrBCYBJtkKTts5ME6bc6FgbeR/Clr7fYv4KT6gaU9GKZ1jklQt20vXaTIHd+ETj3SrD4Qqt+6LZcErIc6Dc9kGPWmI6a4LLm/Sbcb65tvHTSs1+Kt43OJ5Tsq2VHkRmPzY1X+LtFrzcT5AOf8ewrodAMd69Ct+DUn24qucZIBxHPPRbMnT3AEwMSh8g5+i0k/wAScAp/+4k+Fu6Z9ckVifAz9uv55g/hRMXbysR3MR7aUYpAmJU1Lgtu8Eku+X4Xpm1ilZBcUyrKGBGsgiQR36U2a/mElXHd2Tp71C9AcQbnC8MW8V9EuMF+SirDiD2T5VRriZB2C5K5pdlVfTn2SR4KGvsWkBWP9NHs4aNYYHwU/hTuyO1TwfiayaNBr8lUm0g4yUMNiMw5yN5Vl9RmApK5dzEiDA+dKvvP8LfURSda84hWR3psx866BXaUFAnSuHunYz4GqT8RviQ2Bu2sPh7aXb1wZmDkgKpJVPumZYhvIKauqnbzFYJ02vluO4wsZ6sAL4AYe1t/cx9as084TFSPEfjDjLYH2eGkz+zd5bkdvadKTwfxlx7TFnDEAEns3Z0iY+07jNUfpAftVHIIkeomlujTdtf+8A97dyfoKmgF0IeUrSOF/Gm8LqdfasiyWAdkDhlB/aEsQY38hWj9IuOGyqi3lLvqJEgKOcAiZ2Gv0rzjdUAMOQmPQ6VrOExBezhmYyf0bDb/APdBvqTWfxKoaNGWbkwr/DqTatWHbASnt/pLiOZt/wBh/wCakbPSa/3p/Z/vTHE/hSOH39R+Nc2LiqR7R8V1TbShpnQPAK18J6VXOsAu5Ch0MKQROxnMdBzq2Yi9lWfas1sjlV4S8WsWSd2RSfMqKtUr+o2hUkyREfEwsS/tWNc1zRHVdbEMd4oi3NeX59a41crGN3Xn23eJVPsmdE4t4sg8o509v4tUttcYwiqWJ7lAkn2qLqN6cXiOF3Y5m2p8muoCPUEitjhl7U1PY8k4JE9ydlu2rVYwYkgeJVPx/wATcU7MUW0tueyGVy0csxDgExvpUafiLi5n7H/y2/56h7/3PSfc60xqX0mqf5L0Knwqzj/5BW/D/EzGA6dR6o/4XBWn9GOPDF4cXIAYHLcUfsuImPAggjwIrBrfKtG+GV9gcQs6dWrR/ECwn2j2FWLa5f2mlxkFY/GuGW7Lc1KTQ0iNvfCumLxLMey0KPAGfGmV64/73+kU5A0/PdTO5VGvdVdw4rl6dNu0JW3ef97/AEipTA4gnRjJ5GI9KirO1OQ8Ce6pba6qAhziSENSm3YBHsHsgfukr/aSv4VEYhTnP8xqWuDLedeTAOPXRgPVQf66YYs9o+lS3DYx0K5m4EtA6GE6w509Pxil7/6oj96E/uIH400sNp7fiacoc162g2QG43meygPuT/TR0RqMefMKVplsdcePmVl3xhw2TH27kaNbQ+qMQflFVXiv6ryuD5i5/tWmfGjhubC2rwGttyp/lcf5Ue9ZczFre0yFJ8wQAfw9a6FuQF6hwp3bWUdBHgfxCR4M0XlJ7x82ApLE3MxnvJNI2zBEb07wGE62/at/vui/3MB+NTRBlW2QxhW8dDMH1PDMMD+6rmf/ANj5v/fU7fHZPlRnw4KFBoMuURyEQIpLD3s6A84IPgw0YehBFZdXJPePP1Xm9ep2tVzz/Ik+JTax96ny00U606SqFvjChZhcbV4/hafUiPoaTG1dwTZiz8ixA8k7P1zH1FcIgkfnvq+NtXVE0yJSFKiiNvRhQIkso28/pWG/EjB9Xx25pAxFpGnkS1o2vraHvW52d/IfWsw+OvCiEw2MUa2nNt/JoZCf6ky/+JVmnhMcrJONjW2e+2o9V0NOujRhgTyYt/bbb/modIUBVSOTEDyYBxSPCWhLn8pH9xRfoasfyQfxXcQ/ZY8z3c9Z0ra8bw02Oot/u2LC+qqUb6D3rMeg/CP0riWHtEdlW61/5bfa+ZAH9Vbb0ywkol2PuNlJ7leB/wCoL71mcUZroGOWfBaPDXaKwB54VMxK7Ulh019R+NO8UmlI2hv+fzvXKAwuva71Uva017qvb4fJZtL+6qr7KP8AFVDhOE6y9bTkWBP8q9pp8wI9avmKtyh9/ar9vbmpbVT3Y+GfwsHiVWHsb8ft+VFtXKMaKKwTuqYXTTTphhc3C738K9Z/5bh/otPFE1KXcOGQoRKspUjwIg1ucHo63PcekeP+kPbdjUY/oQfBYBfXs+jD2Mio+Kmr+CNpntNvadkP9Jyz6jKfWodlg+Rp4IMFeo0Hhwwlrafd9frWl/C/Bz178iET17TH5FazvD29fKK2H4fYDq8CjRrdLXT4hv1Z/sCVcsmaqs9P9LA/5BX0Wpb/AHED7/ZO029vpTW6utPWt5XdY55h5Nr/AOoMPSm91NapXFMt9U8lyFN3NctLpTm2kwO//BP4UjbXanuBWWJ/dHzP+w+dTWtPU5rUFV0AlRnGMcRilAHZS0xc9xYgoPPsn3FQ2K4mS3oKdYtswLc7jE+hOnsoAqGvGSae4qa3krz/AIjdVGyWncz5+EKawfENPUfjUjwrFE4y4GEBrdvqz35GbP69tar+EXsnyB9iR9KmbN2EtuN0dPZjlb/Sx9qkt6ul489yuWddzg1zuWfqD8io/wCLuKC8OKnd7ltR6EsfktZdwlOyv8qf/wBU/wA1Z/jTxBmxNmx+yqZvNnYjbwCj3NV7CwqnuUAD+kF//i+ddHs1ew8HpmlaSeefH9BQnA1Bua/uN9BTngWIFvGWHYwq3bTE9wFwEn2pDo/+uUd4y+5APymkL4g+OxqfmVbpgOpkFeoaguHcTJtsxWAbt0odO0hZmVhHIgikej3FDf4ZZeTmdFtseZIbq3PyJpTHGJA2UaeZrDvqpZAC8wuw6jULf7ZHnwSVricsPT61K2cXI0EnKCB36VWLSdoeY+tTWG0ynwj2NZdCs5pVG2rPO6ecBxBfDoSMrRDA7hlJDA+oo9+52z5D3rtk5bjDkyh/UdlvllpImtxrpYPO2Fo08NAPLCBoytRaFMpE6wrzPnWffHTiipw9bP7d+4mUc8to52aO6Qq/1ir7YOo8dKxH4oYz9I401smUwyIsf0C80eedB/SKs0spiYyqnx8Qij+IfK2o+s0Tgv6u5Pc3vNqKT49eJyKd8uY+bf7Ur0eTNKn9rOvuqkfNasD2lH/FWz4U45bXFreYwLtq5aX+Ysrr75CPMith6YYvq8G5iWbKqjvYsPoJPpXm+5eZIdDD2yGU9zAyD6EA+lbd0q4n1xsAbG0l31ubewX51Qv6nZ0XHrjxWhw6n2tdoPLPgoe/jJG3dSdnEb0hdNFtb1yULthTGlWPotxH/wD1ICAAyuoP8Rggf6fnV8uPAJPKsnwzkMCNCCCPAgyD71pV7FZ7KNtnCt7iYrUtbrsbep/jkfHH1XOcWt4qNcOeE0RjAnfnQBoVyuYkiFUhKWrkEHxH1qYqErvHOJmzgL11fvJbbL/NEKfciuh4LX0l9N3SfDdQvpF7mhu5MeKyfpXxgNj8UVAK9ZlB7yiIj+koar7XJM+NFii0TjqcXdV6pQoNoU2sHIAeAhPE4hlnsg6fOK3fozjlvYOxcXY2007iBlZfMEEelefq1D4Q8SJtXrJJhCtxe4BwQwHqs/1Grdi8Nqaev2XPf8jtA+27UfxPyOPwrVj8WwxOUKCoQS3PMWJA9tfUU3u4nWihswzHdtT6602uHWsm8uC5xcOZXK06YAAT5cVAGn50p7wbFFs+YBSG0jWVgAGY30PyqIt7U8wt/IZ3jl5/ke1T2VwW1Gk7FR1actMKq3uk1iRbl81sw32V0ju3VSN6j24xbiSSB3sGA+YFQF1VGKxUgSbrAeHbY+8n5UXHlwkqpcKRmLZ3VdDlITN+yYmAd401IsVbZ4cIIM8syuabbcJvKwoP7UHqCyNupHcrRgukFg6B5OU6KGY/e/hB7x71K4HpFacLbXrCXuIg+yuhZzDRmKwKx+zi7ip9nnVwCHHaDAAxLmJWWy78z3xN94HhjaGCDszXnxFt7hzFsgZxltsAYB1BOnI1K6zq0ocS2D7536fRWqdLhNFuhoratoJp77cuU80p8SOBtf4iCLltezZAVic3afKDl5rJ3HjUViuiuItqykK0hyCGA3Rl/ajncHz7qm/iDjRZ4g12e0tqxlXWGJdxqNiIJaP4SOdPOHcdsPZD4nDW2uNORks2+94za79mf6vCatVKlyC4hwABxIXbWV9cCgG9njbqXDqNoCzfA8FupiMpC5kKhoZdMzBQfKSPKdadXOjF17rBitvXMS5GgYyPWJ8NCJmtFHHMGXJOGzwMqlrShiZIZdRIGx8mJ2ViEMV00wNgBbVlEZ8kBkW0LZfdbjhSBA7Wk7nwFKlcXVZshwaY/tz791b9NqNGltE58PqpXo46YXhFos2dLbNLICZm+2wG+pim2M6ZYViRnYFoyhrd1SYgmAV8aJcxQucBZzlguZ2KwMZEzzGkzUBwnhmHLDrLatGkkkGeeUgg6QTpVHiD3s06gT6o95OVyVw22fcVBcask+zHf1U4nG7OYHPp/K/I68qkcP0lw5Ai5MMwMK5jXnA0/CRVRbDTdFu0jDOAVUNIh1RpMy5Ci7bzMtxP2oAAGZTENh7UrhhmIa2S6tccMzAAqHd4YsVch1AB00lKVK0ePaIUw4XY02lwdU650wPfjHdur7wvj9nEPcNpmYWkZXlHWDIMAMBO1R2G6cYS5GW42pjtWrw17hKamm/QfAhTfECertrcgkhrnbLkE7jUDyAqs9HeCWWsoSHDFQ3YuXVGu0KrADnsKe4vTQosfvJP3jmmtaVrWc6NYHLae+ft3K9npFhxvcjzV+e37NFfpHhxH2m+3Zua6E6dnXQH2NVXHWFsjMpuwNWLXL1zdXUALn3hTrBOqgKSZUNZtC0ly8rNcLuLIZr0uuUqWFksdidRm7SAsu4FSUq9xUaHwIPj9Vb9DtZ3f8t/O/QK2cP6T2Ll9LKs5dsxANu6ogCSczKBH+R31n/TLoWx4pfvi6oF8CFKXNCLKJq6giOxPrVn6DYLrLrX3UEKSlltcxgFbjg52BDQB5qx1moX4j8T6rHKLbsHZftQCYAAHVwNhILbHWNdhR1risxh7MiQ6Dj/ABkjnscHvEKGjbW9euKTJgjmRvPWNo7lTsd8NsTfuZrVzDMAqgzcuDYf93tS/BPh1irZDF8MVVjJW65iVygfq+8j3qfwGMvsmab5SCS32mURuS5lcoEz9aW4fcN43LSuLeW2955zdpUjMVA0JBI3IjMDBqOne3RO4z3K7U4PTbMugDB8wqu3wzxJBDXLImNV665vrstsTpWh9IeH9WbCzJWxbQkAkfZyJ9ZrPrvEcTd7ZuXxaUwWD3ApME5AQQGMBiQNquPxZdluYd1JHZIkGIMyvpofaoqlSvcUXdoekY7yl6D6HWYKbva1DwASH/Z+YAhlH8wuDnH7tL4Po+76q1sgHvb8VqL4Jcvm4rXLrgZZVQxEagKCv3ZMkCQdYnaKnsDjrtnO903AO0oQlrjuzZhba2t5n6sSshzCEGCCT2aVOyrPBOoD3hXq1zUYNLSCf35+6Rw/B5aOsQkFpAFwwVJDA9neQfONJqa6X9Jl4bhMOzoXBK2zlIUiLZMw2/3dtN6rPGOKstu5dMLcuIGABEqhIBYgAFSxCIAdfs3nYVdePEdVh80RPPX/AILd/hNWjQbRp1i7IDRjbqd47hCy7qs57qZfkEn7fn5KnWPi3hm/4V8elo//ACVJL0+safZ3xm2lU/56gOMm2LjMETUxoqSFCD7p0gEyTz19olsTA0yz2D2BLFXKqhCqQSvbHOQNY2BqW9nQuGhxxPKfP4V99GhTA1NOe8/LCtuM+JVi2SDavEjwtfXPU2cYMfwd3QFBdVwJ7RGW4V2Xf7vKqLw+7ZZ7XW20tkwzhliNYRWYjsZiIGaJ151f0vqeEu2mQLd+7oIW4w0HLarlhbtDnluDBAnP6KqX/ZW7WGkPWBBn3d3hus1ToXcaMtxNY0ZL6HXaewYo7fD7EBwhuYcMdl6xpPpkprxLps/XDLdZVAYQrMBJO5AOun1pfD8SZsrq5LNOVnZs4A+/EnMAFkwYECAeYNnD685eO7C1HcYu2NBcR4fhL2Ph7faftbOhynL1rEHuIyCNjV1+HnRhsK15mfNnVBGR02LH9rU791ZJ/wBr4h7hW1fvdvUBBdT9ks02kJJYAGYnQHXu1z4ZYkXLd5lJIlFkkklgva1OvMeUxU1Czqsrh+saRyju6qDid9cOtyx7hDoxEc+/KccP4raur2HErAZToy/zKdR9Dymhcpt+jomZbYIAUAK3aUT3AicvhMUw4Z0cN1Wci0gzMmlqC5IBzrLbAkjflWC9vagae8+Hvjz1WXSubR7yGvI6Agn9KbtNoaN+mqFJBzcoXtEHxjQepqEwPQCQJv227RjPaJJhw0EdYJIiNDsTU1huAJhsOtsMWCkRIUcomFAnv1nUzV2nauDQ/lyOMqS4fbUgYfqM7QR9VkfSnFvaxt7Jpme5Jy5gO2x3IIBI0g0XC44hrZNsMvWW1AIuMpzZiDDMRmyqSGAgA8quPEcKqXmdhI64kj95czTvpOpie+OdNOHcBX9HuELNy3ea6cwgwydXmUHaFER3edaAuRUYAN2yO/Hn7Ljv+0bbUSzsmuImCd8j9fJKWsDcv9q3ksLIkhQGd2Ftn+6Bm7aO2Ynl4RUzguGC22HWS5W/aJYwD94HUDw0E0bAOsoAdMtwjzm0Pca/6qd8Ku574ABMOh1g7H5RFZlerV7SnTB9WWn3md+vOPFZ9M9qG1HRLs42+Cq/xOYjiixrNm3p39q5SWGuWiVUl1KxCoYDFtCQo1nSP6h3VKdP+H9ZxMEbizbjx7d2qfxa5cGMt2v1QXIRJfQqAWcFZJZiumUbxArffT7V+mV6Vd2hv7Whbh2kBsugSTnA+vxjCk7HE8LLRdkgKTBunKqldBIy6t5Eye+oPilpb4LFSuZm6tyf2Q33Zb74A0nl9VOM9HWwQYAMGxFtGtqpMW5uAvZf/wDIQIHsYpDDI4w+V0IYG5uTJzlSSRsv3fmfCndRYSHtdkKOx4LbVK4qU6ry5pgnUDtyONvt3LQcHZ/+lyNoVz6DElvoKiuBcPum2fs8y2mRQxdQ5LQoKoIEZLp1LAkCN9RZOD2Sej6gTOUnTX/jk7c6r3AcNhyWW9aBZUCIXJ6pkObqxcRuxnWSAWHdrNDcPa1/9T2SN/Hz+lj3Zb6XV1Dmf/W245J5hsNisQcqgW7YAJIYKyqVdVaQSWaLuZSOzOE0jMKW4Lw1CgvuAQAeo7IUFcsPfAUnKbvacCTCuf3mqTxBY27gNpluPZNnMgYLlGbq4CgiVzGIP7R5bC7xPJ2mAUSFA1GhH7p7XdAjurL4h2ppEW+W8yCNv3j5qKvXDmhsAAcohP8Aoc4Y4khQvaUEDTUKQffTWqfwu+VW1ZWzdds9222QLlAtsxUMzMApK9W0E6qToat/QYNlv5lKy0/3SfkIHPaq3jMADdkNetAlXZrI+0tuitbF5NCDNsFXUg6ZSJirOhhFFjhI0kz0Ij959ya0qaRMx5PeEr+ntaIRMOzlDli4HPZt9YpFrMgDkql0KZIl117Rhhd4Xdu3rdm665yiddcDBjbtWyAy9YSQxuvazoZDIGO01cBwjDiwOoDuLr22N5Xa6QbZN0MzsxOUsGEKD2rx7PaY1C2bDpevFrVoFyHt9cFDAE5cyWwewAVz5ZnKyg9pSDqMoilTLwQCNpI3656DOffGFZqXWoaWjfc8/M/7yrNwwpauW7FtQAE0A2VEUBQPp6VnHxAwfW8btofuucIjR3PdKkzy0n2q+cAW42Iz3SCxQTlEAdkTuATPjVA+Jl65b4st20Mxtiw2xK5kuC4FYjYyFPfB8ayLWkGUdAIPr5I22yp6D9NUOGDp+eY+yXFk4riropyS17D6AEJh0BVlUchCZgNswBjepbCcGS5hjdsLke/hsTZGruIu4i3btvBPMKCYj0qC4Z0ltriXxWHw9zrLhclLzKFTO03cnVyxJM6mIk6Uo+Ovrct20uHD2rq27EL/AMO2hzJDORDSbhZpBM+VSNqU2Oh5kyfP18Vs1qVaqwGj6rYbziesjJxA5csb5X6W4VUw91Acq28SyImvZRMGiLA5Dd/HrQec1MdO8RGLw9shGW7aZYuCULSSmbwkctdapvEMC32jm51zXC2ZhLOxiMzgbEgDQbAAchVv+JmA625aggMtvMhzKCGDEiCxA1+sUtYeHkjGN0FzQDG0aRMn19uUxn4JnwwSLPUXLNy8wWSo7dti1sEZWDlSEzlpZdFbTlS5srbw4xOIdroW2SEacx6xRaW1dJJzM2iNpplY0fo7i7wTLCowkk2wOruMdWfsHUn+IEnxgGnnF+HpdskXEOVXDxazBnaX1KhRJm4W0GpEmrMtIlgyqrA4O0vOJzG8HlMDkcRCoPEsZcuWnNxs1y++a4RzgZUUdyLrA5aVpXTu05w2GyRmFxdO/wCxfQeNULE8Kc5eyREQLhtIARsWJukmN4A1jxrTekPD+us2P4HV9N/1TqCpOxBYH0qnQBdSqazv1x9cZR8Ze1j6XZjA6bbjHwA8FlGJew9pWRkzjQBCOtyvbtfZ4vQg3hcD6D7q7aaFzYwFvqDcvXrXVnNocqNla81tS5GsNCkAaqZEnQ1a8R0NF9wz27TEbq4UoZPaZNyoO+QjQxuAKd4ToXbQIRh7CuDJNtUVQYIDCOYBgcxFQC+ZTa1vYnUJBIyDM9BG2MSs8NkO/qkg7f449+85Oyp3Ryy99FshbiIf1t9lcC5aX9YqM5Dl2ZguePuqeaqaveItC3wO6O6xdYxrqczNEb6k05u4JmTqgqICqjOSp0BMgprrHzNOuIWlTh90M3ZFt5btHvk66mr1B7313OfAEYaDgfCZ6dByVeoAWNDSTnnklY1wPhWGZHs32th5OYExfD2rrQ6udFsm2yqIHaLN4GpThXCEKBheVQAAEudWGOawxykyYM5QdpU8iBSGI6I2b6oq4iwzquUM1xIYKIti6JzKyjKocAgqAG1ANO8H8OymHug/o7XGUhCr2ydUdSpOmmYqfQmrYdAge+VcZbEy97yJ5EEe/n+FGjpBh8ObowydYxzsjIr9XILC2bjXMpdYfMyrIzLodBN8+ETscOxZixYB2YmSWe9ekk9+UJpy7qgF6NrbsIWaxbcLqXu2AcxGqyTOWQoGp/a76tnw5wVm0t1LWIW+fss5QDKpykQpAAI0PM0bD6wJgYhPcUKdOiQzU4zlx8N9oz1Kl7N+LbE9oZTpziNj3VUsRYsMWIW8obMdLmWCxY6cxGY6ctNIruK6REWr2TSFj5a/nxql9G+kpnLclidu/kYGn5mudsKZFHMjfHxKr2VhfXVLt7WoGD5mFauptjKyqxKkOue457YYOCQIB1AJ9TzabBgMUbyLrMsde+AdfCoMLKgxJcSwYmIiDOpqY6P3MiKv3oMSNAOyfE/k1FrLq7WkHlEneTv0HhKxbht2250XVQuxjpvyTDjOBNu/dRSyFna4pBP7faOndMiorhvFL8tbusyXU7phlJ0ZZ1jl/wBavXSXgL3mS7ZuKlxBEOJRxMgHQwQZ1jnUbY6M38RribqpE5RY31ESWO3kK2321TUQ3Y7dy52vw6t2rwycmRGBB755Kvvj3USXIA7oEcpkbb1I8Aw7X7tpi7GHz/eYghDpM9519PGozGdCMUb2UQyD9t7oyHxCgTPgQYPOr70e4CuGtKBBfL2mBJBJMnLOyyaalavBBJ5qKw4fXdWBqzA6z8uv0WbfGawy4qzdUlSbUAgx91zMEfziqPb49iBteuT4sSR5TtW+dLOi1vHWMj9llk23G6sRz71Okjw5EA1kDfDHG9bkyW4mOs6xcg8f3o9JrcYWEQ5excNvaDrcMeQC0Rnn7lXr/FrzxnuM0aiTMeVIPiXcwXYzvJJ86u3FvhFiLSZrVy3f71HYbzGYwfcU86IfCh3fNjOwg2tqyl2M/tFZyrHcZ15UX9MZACtC+tGtNUEd8bn4bq6dG+FZ+C27RkZ7JI1MgsS6EHcbg1D8SvYgWy+HLMVy57RLarHayayD7j8dDVQAANANAKq2K4TirNx2w1y0yuxOS9oVkyQrDUjU89BFZN1RdUcHN5LzfiYNar2oByTMbicqKwfFne0j27j5WG07EaFfAgyPSiXuJsCBmOYwBLZdyAIjU+lSuN6KXXtl+uPWnVlQhLZMAEKYJnuY/KoPgPQ3ENeV78BQwJzXA1wgGYAWQJjkaoehVdWSfFY9VlyCGNac8/Mq3dHeHlGuuXZ8+VQGJMZJkie8sfQCjvhSqFbZAYTlLSwnlOsx5GpW1aCgACAKSv2J1FaQof0w12YXQ0mdm0NCiOFXZUyot3J+1VYHajfTcHcHXzp5lkzuRseYnxpUYEsNTlP8J8Qd4pG3hnzaiR3swgfyqqwfM60Ho7P7R4BTSeqWwy9ue6ffasK+LFjquMYhhobtuy0jQ/cCb/8Ah16AtWgo0qofEL4dpxJUcXOpvWwQrkZlZSZKusiddQQZEneSKt0mimICA5WAf9sX1AyYi+sfuXrq/INS9vpVjNjisQfO7cP/ALqvt74E3UsXHGKS5eABtoEyI2vaDszMZI0ERB3morov8KMXexKLibfUWQZuE3LRZgB922EZtSY1MQJqXBSGNlTb925f+zNy47OQoDO7SzGFAzHckit46b4Eh7JGwt5fGVP+9DgvwhwuHxCXs73OrbNbRgsBh90tA7UHUbagVceI8MS+uW4DoZBBIIPgR9Kp3VM16RbsVftKrLWuHgyOeFkbrSdxYGiyZ0Eb1OcV6E30usLQD25JUh1BAOoDhiNRtI3+VTQ6A/YBhdIvZZOaDbkxK6CQOUz41zosqxJGnbzhdY7iNu1rTr3856KpYfDZmVI1dlX+4gfjWrY612FA2BHtEVVuj3Q64t5Lt9k7BkIhzS0QCToIG/PUDaroygiDV+3sXOt3tdgu+37WDxW7bVqNDDIH3UJXGMCadYrhxzSux8YI/wA0ezw6V7RIPLw8++ud/wCsuXVTT0bc+XiqPatiUyQmNRB7t6U6RYUtw6+iiWNm5A7zkJA96WHDSdGIieU6j8Kkorb4PZVKet9QRIgff7IHVtLmubyIPgvNJXQe9J5B3VqfTL4XIydZgwEcMSbbOQhU6kJP3CDsNoJ8Kheifwvu3Xb9LzWkUaBHtlmY85GYBR8yR41ZNrUB0r0BnHLV9LtZgDkd/D8KjW0mdPLxrXvg/hMuEu3CPv3SB4qigfUtVexvwnvi9kt3bRtcmckOB3MoGpHhE+FaZ0c4IuEwtuwpzBAZY7szEszbmJJOlWLag5tTU4bLI43xSjWtRSpOkuIJ92/1hVK50dQK6kQWLBip317jsY09KrB+HNoGVu3Brpos+4itR4xwUXUbKcrmCJJy5htI5TtIqv4DgF83BnlBzOZWgdymZnxM1l3Nvc0qmmlMHp9+iyLO/dRpwx2mOWFBYfo+63FXPcuDKczMIAUgrlGXmR4ztVs4JgwLgUCFWWjxiNfel8Xwe4n6lg0nUPGYcpDbHQbRTrg3CDaZ3ZszPA01CgTt4knWANhpUtC1rdu01Rtz5dVUuqzK/wDVdBdEDGU7uPJ+QogE6kikrk5jB50Xbnzmt2FkaZ5pfq6UtEgxSAxEf70qr7eJFNkJg2FzGyTHhTQprEj505xg7foKKFnWCak1Qrs6QEi1qOY9K4FpYWfA0RrZHI0tSQfnKfW7vYnnSQbu9TFBf1X576Ttg/n8/maFygcBKVy1zIKLn8Z0jWdvz+dKMLkb+9CcbJjTCXsvM1w3aLh+dIKs6/nwp5gBO0J0PGi9aKRPn6e/59q5J3996IQUWlOkeaYY6S2u3KnlogmR603xWjg+Xypg7CQEmE16g+XnP+K7+jnvHz/xTlWhpHj/ANK6p5RrB1PODoKWpEWQmwRgZB+dPsQ508qbMwMxvPyilsXuJ7qRMp4ggpMLNd6s11H2j/NdJkRv5f4odIRaiigxrTxm0qPZdKd3xoPzypDYoX8kbMKE0zcHxnzrguefuaHRKGE9mjXGOUxvFM0uHz8P96cT9mfI0TRBTHCZm2Tv8yK51J8PcVyRzBoy+XzPdRaVL2hXOpPh7inmDkCDy2pmCO8jzp1gRoacBM90hBru8ikVxE7LTrSklXu+oqIZ3QNd3IBz4UpbaiBD+SKUCQKfIMoXEzskTYG+utFNunLrrRGt05ChcXckktgUdbIHvRwlGUa/SkBKIOdzTbFvD7d1FN8/maWx6jLPOmitUsBW2AEIy4hid6H6Se/60khrqCSJpaQigQn9vVBPP/NFNgDmfenMaRRFX8+FA4KqSZwkOqHjRxYHj70cW6OFoQEwc5Et2omJ2ogww7z70tb28edAijhECUn1I8aHUjxo9dpoCWooiWQDOtNcRe7ZEfmKfCmnEUETz+tFASkpu2JI5CgmInkPnSVyhb5/nupaQlqKUN/+EU7vaxI5CmuFQFwD/wBTT/ELp9KZzRGETTnKbT4UZbngK4VoAVCpsLubwpa4kgax5UnaTWnJowJBUT4BTX9G/iPyrv6OO8/KlooVHJSkpE4fxNKMIQ86NFHijZlMT1Ud13gKHXeA+dC4gkxtSdJWQ1p5I/WD90U6wjzOlMwtSGHUBRFE3dBUgBFVK4UFKEa1wrQEKKUmLQ7qMqQNKNFGQU4EpEoCiE0oVpFzFEVXdhKCunbypJbk7UqFPOkE4M7Jljnlo7vxpF9qkL2FDGTPpRDg18alVprwBCYJvQIp8MGvj7139BXx+X+KUpw8JSw8qJpQ1xUgQKBFCVAd1wUakTdA50dWmgCAEI9croFCKNEi12uV0UyS7Udi3l45CpECm9/B5jIMHnRBJR10121Tp+HnvFcTAEftD2p0k229KftcmPIUQcO7zTh7PdpFA4SMImmCm5oA0obB8K4LBqLSVLqCKKc5tBSa2O+litEGmCgcQUShXStcig0lDKFcvPCn2o+WgyAiKNjSEpEqNNFp0cEe8UT9EPeKWkq0KjeqRBp3hH3HrRBgj3inNmzlFOAZUdR7SEK4TRitFIpiCopQFGBrgWjBaQBTEo1NMdy9aFCpVG7ZDBbmndChSSbshSd9iF0rlCkjG6QtXmLAaU8oUKSJ+6FChQpIExu2zmO29O7KwoBrlCkgAgpShQoUkaKRXQKFCkku0KFCkkksQ5A076SsXSTrQoUPNSAeqnVChQolGk75MaUnYYk0KFAd1IPZTihQoUajXDRAKFCo3bhOlKFChUiZCmLs87iu0KYo2J3b2E70ahQp0CFNr7kGhQpihdslLBJGtK0KFOnbsv/Z"/>
          <p:cNvSpPr>
            <a:spLocks noChangeAspect="1" noChangeArrowheads="1"/>
          </p:cNvSpPr>
          <p:nvPr/>
        </p:nvSpPr>
        <p:spPr bwMode="auto">
          <a:xfrm>
            <a:off x="155575" y="-1790700"/>
            <a:ext cx="68008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4" name="AutoShape 6" descr="data:image/jpeg;base64,/9j/4AAQSkZJRgABAQAAAQABAAD/2wCEAAkGBhQSERQTExQWFBQVFxwYGBgWGBcdGRgaFxYYFxcYGxcYHCYgGBkjGhQaHy8gIycqLCwsGB4xNTAqNSYrLCkBCQoKDgwOGg8PGi8lHyQqLCwuKi8sLCkvLCwvLCo1LC8sLCosNCwsKiwpLCwsLCwvNC8pLCwtLCwsLCwsLCwsLP/AABEIAKUBMQMBIgACEQEDEQH/xAAcAAACAwEBAQEAAAAAAAAAAAAABgQFBwMCAQj/xABMEAABAwIEAgcEBgcDCQkAAAABAgMRACEEBRIxQVEGEyJhcYGRBzKhsRQjQlLB0TNicpKi4fBTgsIVFhckQ3OT0vEINFSDlKOy0+L/xAAbAQACAwEBAQAAAAAAAAAAAAAABAIDBQYBB//EADIRAAEEAQIDBQcEAwEAAAAAAAEAAgMRBBIhBTFBEyJRYXGBkaHB0eHwMlKx8RQjQhX/2gAMAwEAAhEDEQA/ANxooooQiiiihCKKirxfaItahjF6laY4T6f9a9pClUUUV4hFFc3ntNRnMyCdxavQCV5am0UUV4vUUV4dXAJqC9mMcqkGkrwuAVjRXDBYnrG0riJFd6ivUUUVxfeihC7UVWrzEhSRYgqA9TFWVC9pFFFFC8RRVfiMSb3rxlWLKlrBMgRE+c0WpaTVqzooooUUUVDxj8HfhUBvGK61ABN1X5RFeWpUruiiivVFFfJrhjlwgn5Us5hmiU7nhxUkfNVWMjL+SiXAc03UVDyhwqYbJMykXqZVZ2UkUUUUIRRRRQhFFFFCEUUUUIRRRUbH4wNpncmwHM/lXhNIVPjku/SF6dGkgETvMbfCvuTFZe7Wn3TMeXLjNfG2lKkmSTcn+uFVaMyKXbGCk1C63KlSdaK4YPFBxAUPPuNdVrAEmwFWKKXumWLxLaG1YZtDh1woKJEAjcQRy5+VKz+Z444hLasO2UdYkEpWpM3HNRt5U247FlxVthsP641QZxii2tHDiDyitbGoM0loJ38fqsqd516gTSfqKrMkzgPpvZY3H4irOstzS00VptcHCwoOdpWWHA2oIXp7JIkTwse+s/xuDzHSn/WGj2e1KBEyr9TlFOuNxmswNht399V+ZAoQSd4mtLFeYhVA34gFZ2T33WCRXgVc5A0pOGZCylSggSUCE7cBJ/rlVhSh0Zz6CG1+6Tafsn8qb6RnjLHm09E8PbYRVfmaVSjSQOcjwqTjMYltJUowPmeVL7vSJKiSErVAkwBAExO+1IT5McWznUU3HE9+4C6tYVZcQSoWUDtTFSevpEnglQI22/O1XGT5+l06FWVw7/51RBmQOdpDtyrZYJANRCuKKKiY3Ex2Rvx7hWglQLVZjMNJVCzBNvW9dskwwSpfaJJA/G9c1JtNVeMxqm1hSTcVVyNpii4UE4UVFy3Hh5sLFuY5GvWNxWhM8TYVZYq0vRulAzVkFaTJ7wDaOFvWq/CYNCXEKKlWPP0+NSQdUkm+5momMPZpckE6qTABqk00VS9H8z1jq1bjY8xy8quHHAkEmwAknuFMA3yS5FKq6VYJD2GW0skBcAaSQZkGs+Ps9wxIkLMJgyRcyTPoY8qdcRiusVq4cByFcFJg7z+PrWxjSyQN0tNdVj5BEr7Vx0ebQjDttt+62kIjiNIiKsqTGMeWXNQuPtDmPz5U4tuBQBFwRIPcaz54y11+K0IZA5teC9UUUVQr0UUUUIRRRRQhFFFFCEUoZnnMvKtIQSkX5G58zTW+5pSpXIE+gms4Qubnc39ay+IZLoQ0N6q+FgdZKY8JmcpKtJsRIBmBxUfl51UmCsqiJ4V7Q8oNCIA1zvdRAEW5D8a4tqvWe/OfQF/BXCMWr7IcbCgjgbflXDpn0k+j6G0pCiu5kmwnSmYBMEzfa1VzT5SoEcCD8aUOnmOLmNWpUlCFAAcICbJ9STWzwzI7U97okstulu3VN2Az8K3KAq+nSonUROkAC8kgHwmqPPOkTa3CTCkiO0lQF4uYIkiaWcpxZDOICEJUpTZ7cpHVhRTqMqi5EpEG+qKosbjy8+pyANSpgd5+db0T+9YWPKO6AU/ZN0uDTyFaFBBgSSJvZQt3RWgdK866hgFJSFOKCAVbAEFSlfug+tZAnDLDYhJkAEGOO9XfSjPlONYQL+yyVKH60qQSfJufOpzttzXlSx3aWuYCrfJukXWYhttWISoKUBAbEq4xAkgcJ5Xqo6UdN1JeUgkQkJBSpO50iTIOxNx4ilvIMarrlqQoNkNOkuEwGwUEFU8xMCLyRalzM8wU84VL3sPJKQB8AKmw2/VXRQkaAzT5p5T0qJCSlKU+E/4ia17o/mPXYdtw7kQfEW/nWC5Plylpnge/urVeg2KW3gnpH6OVJ/d/MUtmOOi3dE1hgaqHVfekmb63NH2EGPE/aPzHl31VMiULM3sAB6knugR51Feck3km8zzqaHj9GAgBPWzqJuSABAHdMz3184e8zyOe7zXaMj7NgaFGdMKIGwMf1Ne2cUpBCgYINj4VHxTpK1E2Oo25XrktdjVNU6wmWssbrTMuzMOMB3YQSru07/KsWzr2iYla1lLxaBMgJAEA7AGJsI48KYjnSm8Bjkao+rBTe41rDagPEEVkmKckeY/GuoE7pWN36bqOBhshfI57QaNC9/NaL0xzt9nCYYheIT1oClLUqCkpbCS2QPtKJLl7wU23hPw3Sh9arvOG3FSjXbpzjHOw2VpU2kqJ0mU9cYDgCiAVAJCAOHrSzgj2qtkG/NXYrwI60jr0Wv8Asu6Vr+klh1ZUl0dnUZhSbjfmJHpTP0mz1QxBQkgBAA53Nz+A8qxbKcWpp9txJu2tKvRQP9eNPK8cXFqcO61FR8zMUlkzvbHoaevwUHYDXTdqRsRy8/6TZgcwcVh3HCSVJJiyYIgA7X7M6j5d9UxzRw2KzXtjEqThTCgJUoAA3ghIXPKwEd01WBys6WV5DQHHl4qEeO23WBzVvhcetCgsKuL/AMqZOmObhOHbAVAeIuN9IGox56R4TSYHKi5/mRWlhBP6JKhHiskfwhIrS4PO7tC1xvqsvieOAwOA8lZ5TjwrENoSHXDMhJUYMAk+8oAWFVmIzNvUewSAoxJMyfEn51DyfFEYlshzqrKlY4dlQNjYk7edVIclRgkibTv599dYHuO65hzGjZNbmYBwdsagNpM/OnPoLmYU2Wf7O6f2STbyPzrN8Mq1NXQJ2MVH3kKHpB/CoSEltKyIAOsLRqKKKSTaKKKKEIooooQiiiihCjZkiWXBzQofwms4aXWmYgEoVFzBj0rL2tq53jWzmH1+ScxuRU1BJgb8AKlpy53+zV6VEwbulSTyP9b1dv5kNMz6FP51Rg4jMhhc51UaU5HlpoBU7gIMEEHkaQc71dc4T94/Em/xp2bxWsqV3mlDPGzrUe+fKn+GsEc72A3SUyjbAVPy72dYl1gKDraEOBKtJKp5pmEnnO9QsT7PnmVplbaypQulRnfkUimLL/aGylpLf1pU22AqGHCOykAwQb+VQ8L0oTicUgJKoFxLa0cf1prqYmSCnAbLMlawtPkrVHRtxKAIBGmDccuXEVR4foc9iFqSFpAbSlOpZNzp2EAnv860xprsikvHdLGcJiHwtRAW52YQtUkJhQlO0EVbLKXNo9EpA0B+6W8z9mz7SFEPMmxkBSwVd10RuONJOEwhU4Embm/On7OenrbnZSVG4B+pdHHxpOy16XxyKvxqGM8uJCvnDQAQtQ6PdGfq51JEWgiaY8Lkqm2XmwtI60AT2rQb8LyDFfejrY6gGomJ6SoAI7cgwewd/M91V5j9YMZ5K3CFO1dQqTMcH1StOoK8J/GozjxgCbCTHed/lXjE47rFk/hFeFODTted54co/Gvn+RExkpazku4xy57AXc161zV0eii4EuIBPCFmLcSBFLwXB86bn+kqNJI1E/sHjMce6nMKCKTUZOlKvMlki0iPraROmmWKYbIKwoKH2Z4EGCCO6fKs3fVWi9Mcy65BA38IrOnqfjDWkhvJaMDnvgDn81Y9HuiWIxy1hhIOiCorUEgap0iTuTB9Kv8A/RVjG7qLIHc6D+FT/ZVn7bAxAcITq6uDpWZ06x9hJ5i551fdIOnDMQFiDYnS6I9U+VaLYQ5morBnz5YZiwVt+eKzpeG0qiTIN557H5U65NhS6tDaSAVGJOwgST6ClB1zrFkj7SiR5kmmrIcxDTqHDMA3gSYII286x3tDnAHla7PJaRBqaN9N+2k2r6IBIu8PJB/5qosYz1aymZHOI+FXGP6UJKQQFCdpLQ4x97upefxmtUzPDh+HjU8zGijZbG17/muZwp5pZKebFeXyUxg3FQMVgVOOoCLqXAA75PHlUjDLvPKpWH+rfYXwSST3Ag3I32M1DhTD2pNcgfkq+K7MA8x81Ee9nuI3KmR3FZPyTVPjsoXh1hKyJNwUmRT/AIjpMybBwE+BpS6SP61piJAPxMjfuro45jr0lc1NANJcuuWhvRKpJ5AgR6gzTN0LSDiQRaAd99jb4/ClfAMy2VJBOkgG1hM3kU4dBsvJc6w2CRP70hI9JPpzpiQ91LRDdPVFFFJpxFFFFCEUUUUIRRRRQhFZ/wBJWUpxK9NpgmPvESfz86fH3NKSrkCfQTWZnFBZKlKBKjJkjc1g8beOzaytyb939pvFG5KgZ7mgw7Wvq0Oq1ABKwYANiqx7wPOjH41ahKW21dni1tCUyBcmBz8dpqpzrE9YsJMFJWE/3ZknxtVotaRp7IAtcatinmeFufOocPyXxMYwuIF7+/8ALV08FgkDevkpWC/RiwBImwj+ouKr82YkTIG+/hb419SrqnIBslRT4gGo2YB19biWo0twCSDBKohIjcmQI7+QmrsDbKc4+Jvr+eKTzRphFdQp2XdIlFp4L6lAS0rq5SRqUAClJ7XFN/EDvqBhcxX9ISpxtCABPZBAJJmNU3//ACJr4jCNdQ6XgCQnYK0kq1ACP3VcOMVV9cShAbb7em+pSlTBny22ArpcWQaQ55/6+HosbMc7k09OXmtKxHSg9WC2Jki8EwCQCd7RSarP1IWvqkNLJuS4nUBc7QRuTXfCdKVfQXmwAHipLTelJ0nXM8dwEKBvv61RYNhSZCwhRX2YFiCVgbzb3SbHjUsiZoFR+9Z7ZXMlaCfUe9XePzd1911LfUrQhKFSW7kq0SkmealDyPK1LleFbbeDjjaXEkklOwk3js7bgiuWCQhGM7JJaUrSZUTqAOnUo2kEiYNqhfSldbKlEpXtYbxI425edV42RplAduDt91OaV7mN0u6nn7KH8rUMJ0uKEBKUhI4E6SAO4ab78/zpfaz55xrEyltChp6saNwVlKiRq7R0qEHgRNJGL6fKYWUpbSsJgdokEkQTtw2HrVxielGHbwy1FqXVLQFBKymAQpRIANzIi8cKllvAJEe3P3rVw2k6S7r/AArRtxWolQAkTZMDc/0K7pSVAkCdNzE2HM8hSxmPTEIYQ40hNzpUFTItIvN+O9T+i/SJLrS1KAK7o7hJBChe5iReuQnie49q5dpiyMA0N9VZqzNxpKlNJSpwiAFJ1DgT2ZHAfOp+cZjLTUIQtwnSqUAmyGyIB2GrUOMwaqV4tCY1jUlR0x3kGJ7vCpOZstdW1ojVbUO1YiDI57x4gjaKsgyHRx6Q6hf0VOTG2SayL2+qosa3bVbkYAA8hwpaxbSSbWpy6vWlWwknYWF+HKljMcKW3bcbiwi9jbxqUcgLyL3Wvj5DI8en8g2/cEx9D88cYYCRpDaXO0Qgau0ST2r7xG2xrgc8xGIZfUpQ0o7M6Ejckb+CR+8ag5QAlAC+ruoqOpQQohIlMSR2Tz7hXPChaUOAqaOtKoT1jZMnbSEzNxHhyrSaX6NyuNkyGSyiUCrs1fjyXLLXgVEyJItV1lWKW2VLbISpIJBIBiQQbEb70nYd8pMmAJn+W1WWDzZzXAKgmZiARzvSj2EHbouyxuJDNwS9/wCqiD7k6qzRx5pmVAua3EuEpRcEwgARAsTt+UcnmYUq+yiOHPusN6qszzgN9UlDSFDRKyL9orVquPCuef5yrrAUFQStCFQAN4hXxHxryXXIKcfis+CHsngtAGx6eav8PiNIIidv5xUsZ08lwhKvq0oOlKdE6jsTNyJ3HKqHLczQop1K0yeJuKtMsZL73VjtWJ3+6hSonhtS8T3RAtHM+H55qWVE151HoOqsRiOsYUtSlT1iQDAkCO1IHhN947zVZimphW5AANuA2PfVkgAIxDYExpWATM6d7jeAo+lQG3Nqtbnvhcw8x1vfr4rKdhNma4cj06dFMVilqOoxrP2hY8IiIA2i1PnQl4Fgp+0lV++UiD8CPKs/Bi0+Hhwpo6DuqDpT9ki/oT+FdS9wfFbTtzXNsYWSUR5J6ooopJPIooooQiiiihCKKKKELjjEy2sc0n5GsiwGICeyGMMBFvqwDBbdUkzt/s4P8xWvYn3Ffsn5VkWAwLakyqVkiwJISLECwN7Ki9LzTNj/AFdQrGmlQuIJW2RsmT8IFTlug8DsOJOwg/1wrjhm+0AecH8at86ywMvKSDKbFJ5pUJHzrmNPdvwWu6TvUFUtuGL71AdzptvrUL1aiqQRsNMEXm0C21TXUwe6k7pcYUTMEm3faPQb+VP4I1zOc7r/ADaTywDC1o/KVbiunD62+rIRpncJMnxM99ecJn7iiAYAg7TPrNfMLk6XMsfxA99nENgj9RxCxY89SRbvqqwDulaTaxm4BFu47+FbwGkABZ0jGuDtv7TVlmORrOonTueVpv32kf3qaMLjEOgaJhJIvvO5vJJ340tMYLshab3Hu7bSfMaopk6P5YGw2hRgFY1K8SNRjjArP4qOzZp/dVeiz+G4wlyu1/aPidvfSkpRSzm2I0LVHvAgj1B/lTlmuFDT7iAZCVEA93Cl3MMpLryIiDvz7InzsNqycG2T6T6e21r8VhDsftP27+xZ9jHNb6uSl8d4m3wru/miiCkgEFWrjuBG4vtwqXmGW6MQVGNPvAd+2kAd9d15a39AW+lR1JxYbj9UtKUCPMV0j93lTxC3sRIK326E/FVq8epTZTYCxgcwYm/co1c9Ece42oaNMqVHaBIsCeBHKqbCFBBCiZMias8jbKLkCZkGAe6RelJiA0ilosjL3B136Jrx+NlTJXAKnNSuQISon4qqxXmKDEqQNPGRxixPH+ZpcfdWpQKCnSlMX2JkbDlsKsukDHVPaUFJGhs7cVNIKv4iayTDYWgANVfm1KdhMSDrgggK4RxAPCqnpLiyEBIMAmfMd/DevmAeKXFatlxtsCNvnXrNsEHYG0bnkDua8jZpkCpyWasZzR4FL2KbUpKTKvd3HeCak5djFhot6zpJBgpE2MjtESPI1cuqwqlOpCVjq8M5BBMFWhKUGOHKqTo86116etUsI2JCjYE374reEZ00uSMZseSrMQuFcoMcTtarzIGgty+wST8h+NcM7wTX0iGdKkme3J0kydgYI4QO+rvo7l/VpJO528Bt671nZT9LPNdHwi2RSNINXW/t+Smu5ahRGpMwkASVWEWAvyqq6SNaS2RYQU90bx8aas1ADpCRpACRHeEJB+M1TdIMv61qB7wuPxHp+FZ8chEg1HZacZ3BVNgM1W23KTAB2gGZ1WB8Ux500dE8QtDeJdIQopw6t9W7ikoEx+2fQ0qpwxCUI4Aald5vHpNMuW5mlvCPJ+046yk/sI1rV/EketObar9fsvZ2OFg+I29v0XLD9IXErCkpbETIOopMyCN50kGLmamYPE6kA7cxy5illOI7VXWSqmUjmD62P4UtIy217fqvHNDDatnsxUh9pM2VEkpH3UqFzfY6fEinzoVji6ltwpA1JBMc9Jn5Gk1TKVwCAoAAXHKPTam7oS2EqIBMXNzO+on4k10mOSIQ3yXL5ABkLh4p0oooqSrRRRRQhFFFFCEUUUUIXh4dk+B+VYewFFgrJhMhIHOQZny+IrclC1YZkyw+wljrNCgpS5ABMIBmUkQR2uYNZmdHrc1o638lON4a8WpGVPJbcStQkJMxzjYeE16x+NU84pxRlSjJ/Lwrmxl1lEvqATvqYE3UlP2XYmVp9a+vYRI/25NyLYcwIUEGSXLQogX2JvSJ4dkBunavzyTnbMu1HfFZh0qxRU+sT7qiPTf1NaOsalaA8r/hIEGdMXUSCFAjbhUc+z/BvBK3FYjUpsOKKS1BPVlxUAxGxHjTeBiyxvOpVTOaRaQcV0nJwDWCQNKErU64eK3FWTPMJRAHjVM0retSd9muAEkKxioEmAzYBHWEm/3ZPeBaor3QjAoUU/6wSJkKU2NkFfDeUiRHzBrYcx46fwlxpvmPj9FSdC8WSVtm4soHlFvxHpWg5NjUtOpcICtElIO2qDp+JnyqLkfQbDIclKnRLSldlSSTC2gBChH2zVyrIWAkK651IIJ7SG9gUiSQqIlYvtesnIw5p3h7SNuQN7fBOQvhhBbXPcqnxD5WoqJkqJJPMm5NQ8WriLH8ausRlLSZl50RvqZAHv6Cff2CiAeUiaqsbl4UklDqrBW7aR7qtJ+0diYpI4EsZ1OTzJ4n91Zzn2NKnF+MeV5/rvrrm3SMOYPC4RCdKGNS1kfbdcVdR5wgBIp6wfspbxGGRil4hSOsJsG9UHWpMCLnadudRz7JsNpCvpi4KgkfUL3UkrFj+qCfKtyPUW3RSD4o4zoa4ADat+nsWasOETVxkmIkFJ3EQfGmhfQLCIv17yxEyGoBBSVWM37KSbbwYqE10faS62hpSh1jiUal6T7ytMwk1VODpohM4pDX2HXz5X9FLyt5CHGysShKgpQ5gG49LeZr5nOaqxD7jyt3FFXhJsB3AQPKmXGezRTZAVi2kztKF844CobvQIp3xbVwFCEOXBuDtyvSn+PJSuHEsfVe9+iogslMVEzDHqCRE3975fgavv8AIaE7vhQ7ml8v1iOF/I1cZB0WwrqXg62p7SoaTrUggEXgI3uRaDxr2HHcXhU5Wa2SMiPy91pHb6X6MG80ltIdeWgKWEierbBMeJVp9KXmH1apMxWt4/2f5cnZp7YE6X5iVrTsUEmAjVa8Ha1VuJ6D4RsEht6AJ/TA2C1Nk2bGxQT4X7q1HwvrdY4olKmFeS47AToSQmB3p4+Jv606ZbiAhSVRMKB8gZioqej+GDbikoUFpSSJcUYhRQdovKTTJlOWYZWHaUtpWpUAw8u8Bcntd7fh2hesuTCdK6gapa8OUI2U4XarcwxpddW4bFaibd5muBVarh/Kmd0tOwdvr+PVl0CC3IJSDvxEWqrThmVq0jrACoAfWmSChSxbSI92N9/Cl5OHPbuXBMtzoyKAKXca4ErWCeUXAjY/nUFb8zBm80x4Do00/mC2FqUlCUAg2JmBuVTNS8w6A4JCikresTcIRB0WUR2gbG21TihLgvZ+Jdme80+u31SiyrnNXeSuQ5I4JV8BP4V6xfQ/CtqUA48SlSk+6jdHvQdV+fheumX5eyharLJCF2XpiyVCCBM3BETUjAb5qp3EQ8UGn3hMTarA8wD6imjoU9Lsd34GlDGlKCkISE9hMACBdINX3s7xE4lSeIBn0NbcEf8AqvyWFPJ/sA8StLoooqtTRRRRQhFFFFCEUUUUIXw1+euiLgTiVTtCwfMxX6FNZn0kwLaEa0toCysAqACSQZntATWNxPKbA+IOB3J5dOS9GP2p13+nf1Xk5cyE6lrJO8qUQLQomER9yeO3dXNxTQkQkSCJld+03P25PaSgeQ4V6bUA0FwNSucGBe3hc+pqHjMxUlElVkkE7bTp/wAU+VLu4k5rgw8yL+icbG3mqnOMK1PWIPaFyQZBIO5Bninnwr5l2IR1TesE/VpABUQI0xskifOoOc5ilaVKHASCLSDPr3eNR+izyV9pw9hsJSISVdpZIQNAHaNlGOJABsTVsUkr+8CQVoQ47CacLFX4+lJiXmSAICW9jwVxBSePFKj6nnVbmjiFGFphQ3gkHnBBNxfY8zVg9isNq655wdbq7KCdSRoSpKUL0AkmUI1K2JPZneq/NMUFYZRKVIBOvrHAEqdXBnSmSVdom/ugd9Xky89avGPEK7n9+XjXkpXQ/GpXiQ2VGOpKQbTZxojh+rTyvKmUiY4QdalX/iA+FY/0Ux3V4tpQk6kkGbASU7RT27mPWyspJMWSVGI32THCO6vBPJF3WrOnZG97j0b5K5xDLSwQdEHUCNRuFqClfbIgqANLGb5elrWUqNwqxg+8QTB8RPGuAxqtKtQQ2dh695JvVPj1xrUVyoDSSZIkwYBPIRbvqL8iR1gqWNGxwEguvMbp86FOBeXsJCglSVqIm+zq5tPInziuq8iabSmVLXoiBqCEjSnSDCEyLGN+NKfRLNSjDtiFHSVm0QZWoAGb2mbVwzLpMVz2QTJgrMpSByTt6/8AV5uQ4MDWq+TAL3udXXZXuL6kWSEgdziztrvyn6xf71JeZpQ2+0UWHWpO+0EG3EeFRX8UtapJBi3ZAHppA7qjt4e41EgghfhKkpv5GfSl53u6lXwYwb+WtQxuK1lJ6wAQgybmUKKhFx97nw41CeZbG61LgJAkpH6O6B7s28eNQHHA422iT2RFhyCR5TpnxJoVhWkCdZ1TA7cRfjB2FZz8otOkOv2JI4jDuRvuvGIYSqxkCw35au79Y1c+z1hCl4lChq0KTv4K3HH+QpSxWNZBUNCioGDeQVTcCTtNXvszxv1+KBsTpn+K3xrQwBI+Ue1KZWiNhTzisyYbWGipKVGBEAb3G221Rsybm9j6Uo5lla8RjH3FakpSswRHutpGkwRceVWOGzBwjtaiDsTo4eAEDuvXRZWO1jQWmzW/qsmCdznEOG17KFmrKENOqAA7N4sDccPKmXJCy3hGiQhHZF4TJ9RJ3pI6S4w9WuDAjl5/hVpkTzimEFSQRo7JKbQOyDfv+dc9kPfG/unotiJoe2zyTA7mbKragRy0DlH3eVvCqXMEM6woQFkyIME/3fLlVdicepK1Ba+cBIJ37kju+NQGdGpSpJ03KuSj9njJiSfKlnTPOxKYijaWl2kj1XjBYvTmZ77COemrnMH2tZDilbqtMRrIUdr73340os4oDGBYJtdJnjAq8xLyCQpcCwAmTZIgCAJ2FUOfoHXUmZIg+tQ2r88l2dxDJCgkJO5uSbGZklXj6mvGXOIU8bpJ0qNu9JJ8d6hvY9gQlAEgE+7JMCyZPMW8xXLLcYpxa4bCR1a7j/dmB4zRG+R26pdG1o2C99J8T9bAv2Ebbe4OApl9kQV9JWSCBo4g99X2R5C05h21uNhSiLmVeA2PKr/JsC224NCUpnkL7Hn4V18UunG7OunNcxJHryNd8jyTDRRRSSfRRRRQhFFFFCEUUUUIRWa+0hCkYaUgkh1OwJ+9yrSqR/aqnThAoSCXUC3Awq8+VZXEsbtQx/7TfsVsduBYDV7LLWc9OttSlLGgRA0kQfeBB5wPSrDMs/wrrelQc3BspI22nn5zVZ/lF376j4mfnNfPpqz9r4J/Ks9vZCjXLy+68Zh5DBQkBHmPuqzOM21gIQk6eJNyfGBUXB5hiMMlQTrQHAJMEBQ3EEjvO3fVxi3lHck+dKOaZw+0+4GnnGwTshagNhwBin8bS+wNk3E6THOqQ6rVq10jcT7itH7ISk+qQDXFWMcdJJ1LJ4klR9aqP88MZ/4l396uaukOJWDqxDyvFxcek03/AI/mmv8A1Cf+fz3JyyNhXWtQkyEEkaTIgpubX8fjToc21CFak8OyRBiwMWi39Gsj6NvKD2oKIVBuCQeHHenxvPsSAPrlH9qFf/IGs3JYA/mmIpQ9m7fj9lNeZZmZX5dUD+8lOoeRFVObKBGlKQEgWHn8T86kKz18/bH/AA2v+SoOY45xVlLJt4fKKpZQcDdpgPFbj4/ZR8uxhSiAYufmalHMtBkC/gD86XD0lxDJLbaxoBMJU22sCTJjWkxeuJ6aYg/2P/p2P+StAY+oXaZdxWJo0PZfuTIvOTNkgHmEpFQMM6SVqP3Rcz99PGqf/OfEK+2lP7DbSfilArtkeKWtTqlrUohuZUZ/2iOdeOxwxpKobnMkdpY2rTZh3lEEE9nztHxqK66m2omPMR6ivic7XpJLbKjO5bAP/tlNcHM7KrFpr0c+XWUqI/ND49RshWOExqRMbz73E+dfOiWalGJfWLhRFyPG9V6sarTICEfsoE+pk1HwrSllwpXCghSp1QTpGqJ5wK0OHTNxptbhY5UsLjWMTjl11uFph6SBW8cr8vMbVT4zPADbSB3QPkKzl/M8QlRAdXHjPzr4jHPLN1qPmK6CTLxSLDT8PqsKLGyeRc0+/wCia8bi+tS4LcALxvPM3+NMuRtv/R2x1ZWkJEQCSLQbpNImXJusm8AC52JUPjAPxq2wiZnhXL8QkZLJbQQF1PDI3NhLHkEg/f5plxeGJ3w6vCHQPQGKiKbXEdWUJGwCCAPKqsurFtSv3j+deXHDpIJJnnWeAAVqBnRV+Iw6jiDpBUeISCbRvaa7rSQkgyTwBtG07juFQnVkKkEg91j613VnD4Ah53b+0X+dM1qXhZtS4Lf0mCgd1wfDwq6yzEFRXY/o1AHgJQaqRmrx3dcP99X516TjCXZ1E8Lk/divCAqnRH0W3dHVf6q1t7o2/nVpgUkupNoAJM7zECOQufhShkmMe/ye2hhBU4QQAJntLV2hwETuSBxp7yvBKQJXGogCxJiO8710jNoGuJ3I+S451nIcADQPP2qdRRRVKZRRRRQhFFFFCEUUUUIRSf7VG5y9R+64g/xR+NOFRM1ytvEtKZdTqQoXEkeBBFwQeNVyt1sLR1UmO0uBX51FfUqArT3vYsx9jE4hPceqV/gFfB7FmftYl4+AbB9dJrH/AMCXyT/+SxZbilUkZ0qXVEXn8q/UOVeyzAskKLanlD+2UVj9yyPhXjpd7LcJjyhSklpaE6UqaCQNMzBTEGDMeJp7GxjEbJS8sweKAX5VRhie6uiWYFbs5/2eEcMYoDvaH4LFSMH/ANnvDj9JinVfsJQj56qepL2sS6OIPW+Av5kU9tYcRWq5b7H8uZBhpa1ERqW4okd4AhM+VQMX7JLktYkgcA43qj+8lSflWZlYr5HampuLI0Cis4LEVBx1aZ/ofcO+KQPBpR+blS8F7HWQoF59x0Ag6UpShJjgfeMHuIpZmFLe6vGa2+SwDGt/WqEf1aoC8KZr9NdKfZThsWouI+ocPvFKZSq0CUyIPeCKSnvYC99nENHxSsfKa1WtLdqVZeyQXq3WONMHbnU7JWT9af1P8QP+GtewnsEVbrMQgDiUIUT5SoD1mnjIvZngcM2pAaDpWIUt6FKI5CwCR+yBXjmueCOSsZLFC4OvV6X8wsCw57Nc1Ye+9bHmnsZbM/R3erE2S4kqjuCgoGPEE99U49i2In9MzH/mflSZgkHRPjiER3tZwWjprwGlNFKvvAKHhJH4VrGE9ix1Au4gBE3S0g6iOQWtRjxinXNuheGxCWkqQE9SIbKQOyBHZhQIUmwsRU2YziO9skc7KZMzswvzBmKZUYPh3VGwxUkzJrfsd7Hgsq0YgICjMdXbyhdvKojfsPGy8QkzueqM+UuQKc0bUVksGh1hZVkGXuPvBtsKKlAkDmUgqiPAGrnAKrZuivs7w2BV1iNS3YgLXHZBEHSAABPO576+Zl7NcE8pS9CmlKJJLSymSTJOkyn4UnNiF+4K1MbMEdhw5rJFIHOuboBrTD7H2J/7xiI8Wv8A66nYL2WYJBlSXHv944Y/dRpB8xSwwJL5pv8A9GMeKw/NMG431a1IIQ8CpsmO0EnSSPP5iuTjZiCI7q/TGLydl1sNONIW2AAEKSCkACBAItA5Uu4j2V5erZko/YWsD0kgU0cQjkVUOJX+oLAlI5VedBMh+m41DJ1BABW4U7hKeU8SopHn3Vq6fY7gJmHj3dafwvTBkXRLC4PUcO0EKUIUqVKUQLgalEmO6vWYxvvclGTiFtIbzVjgsGlptDaBCEJCUjuSIHyrvRRT6yUUUUUIRRRRQhFFFFCEUUUUIRRRRQhFFFFCEUUUUIRRRRQhFFFFCEUUUUIRRRRQhFFFFCEUUUUIRRRRQhFFFFCEUUUUIRRRRQhFFFFCEUUUUIRRRRQhFFFFCEUUUUIRRRRQh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60" name="Picture 12" descr="https://encrypted-tbn2.gstatic.com/images?q=tbn:ANd9GcQFRNkCALaqh4c0xws9UGJOg1qSiLL3Z_JaZWffBdwiFVfyd7a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857628"/>
            <a:ext cx="3786214" cy="2850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85852" y="500042"/>
            <a:ext cx="735811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9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Ile litrów wody wypijasz 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w ciągu dnia?</a:t>
            </a:r>
          </a:p>
          <a:p>
            <a:endParaRPr lang="pl-PL" sz="4000" b="1" dirty="0" smtClean="0">
              <a:latin typeface="Comic Sans MS" pitchFamily="66" charset="0"/>
            </a:endParaRPr>
          </a:p>
          <a:p>
            <a:pPr algn="ctr"/>
            <a:endParaRPr lang="pl-PL" sz="4000" b="1" dirty="0" smtClean="0">
              <a:latin typeface="Comic Sans MS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071679"/>
            <a:ext cx="41434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pl-P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%-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0l</a:t>
            </a:r>
            <a:endParaRPr kumimoji="0" lang="pl-PL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21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% </a:t>
            </a:r>
            <a:r>
              <a:rPr kumimoji="0" lang="pl-P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1.5l</a:t>
            </a:r>
            <a:endParaRPr kumimoji="0" lang="pl-PL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25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% </a:t>
            </a:r>
            <a:r>
              <a:rPr kumimoji="0" lang="pl-P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1l</a:t>
            </a:r>
            <a:endParaRPr kumimoji="0" lang="pl-PL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33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% </a:t>
            </a:r>
            <a:r>
              <a:rPr kumimoji="0" lang="pl-P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2l</a:t>
            </a:r>
            <a:endParaRPr kumimoji="0" lang="pl-PL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n-US" sz="4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% </a:t>
            </a:r>
            <a:r>
              <a:rPr lang="pl-PL" sz="4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4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3l</a:t>
            </a:r>
            <a:endParaRPr lang="pl-PL" sz="4000" b="1" dirty="0" smtClean="0"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027" name="Picture 3" descr="https://encrypted-tbn3.gstatic.com/images?q=tbn:ANd9GcS6OrB48Dt_TzHmRcU1-q99kzmt6kHKy2C7AkVovKSbVWTpYGp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573798"/>
            <a:ext cx="1785950" cy="1798440"/>
          </a:xfrm>
          <a:prstGeom prst="rect">
            <a:avLst/>
          </a:prstGeom>
          <a:noFill/>
        </p:spPr>
      </p:pic>
      <p:pic>
        <p:nvPicPr>
          <p:cNvPr id="1029" name="Picture 5" descr="https://encrypted-tbn3.gstatic.com/images?q=tbn:ANd9GcQS00VtPrxufGa-Bzu6SiW3P2Kz9aM2eUyDj4UycaTEMQzUnHLGM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714752"/>
            <a:ext cx="3907600" cy="2600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7158" y="428605"/>
            <a:ext cx="85725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10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Jak często pijesz mleko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 i spożywasz nabiał?</a:t>
            </a:r>
          </a:p>
          <a:p>
            <a:r>
              <a:rPr lang="pl-PL" sz="4000" b="1" dirty="0" smtClean="0">
                <a:latin typeface="Comic Sans MS" pitchFamily="66" charset="0"/>
              </a:rPr>
              <a:t>Każdego dnia  Czasami    Nigdy</a:t>
            </a:r>
          </a:p>
          <a:p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   21</a:t>
            </a:r>
            <a:r>
              <a:rPr lang="pl-PL" sz="4000" b="1" dirty="0" smtClean="0">
                <a:latin typeface="Comic Sans MS" pitchFamily="66" charset="0"/>
              </a:rPr>
              <a:t>%    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74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pl-PL" sz="4000" b="1" dirty="0" smtClean="0">
                <a:latin typeface="Comic Sans MS" pitchFamily="66" charset="0"/>
              </a:rPr>
              <a:t>%</a:t>
            </a:r>
            <a:endParaRPr lang="pl-PL" sz="4000" dirty="0"/>
          </a:p>
        </p:txBody>
      </p:sp>
      <p:sp>
        <p:nvSpPr>
          <p:cNvPr id="30722" name="AutoShape 2" descr="data:image/jpeg;base64,/9j/4AAQSkZJRgABAQAAAQABAAD/2wCEAAkGBhQSERUUEBQUFRUWFhYYFRcWFBUWFxcVFRUYFxUWFxcXHCkeGBkkGRQUHy8gIycpLCwsFh4xNTAqNSYrLCkBCQoKDgwOGg8PGiwkHyUqKS0sLCwsLS8sLCksLCkpLS00KSwsLSksLCksLCwsLCwsLCwpLCwsKSwsLCwsLCwsLP/AABEIALEBHAMBIgACEQEDEQH/xAAbAAACAwEBAQAAAAAAAAAAAAAABAMFBgIHAf/EAEkQAAIBAgQCBwUDCAgFBAMAAAECEQADBBIhMQVBBhMiUWFxkTKBobHBB0LRFCNScpKy4fAVM2JzgqLS8WOTwtPiJENTozRUw//EABoBAAIDAQEAAAAAAAAAAAAAAAACAQMEBQb/xAAuEQACAgEEAAQEBQUAAAAAAAAAAQIRAwQSITFBUWFxBRMiMhQjkaHwM0KBseH/2gAMAwEAAhEDEQA/APcaKKKACiiigAooooAKKKKACiiigAooooAKKKKACilMTxBUYJoXOsZgNO/v9Aa+C7cPNR4BSfiT9KAHKKTzN+kf8v4V12v0j/l/CosBqikzm/Tb0T/TXJuMPv8AqoPwEUWA9XxmjekS907Mg8Shn3APSt+wd3vXPdkWPKFketFgWTY1RqSQO/K0esVMrSJGoO1YDGcVYXQuFxl4vlJFs27d62/d93rCPFG9a1XRfh9yxhxbu5ZDNlCzAQsSoAaSo1MLJyiBOlCYFtRRRUgFFFFABRRRQAUUUUAI8V4e91QLd57JB3QISdNjnUjx91V+I6OXWYkYu8oMaDJGm+6zr5+UVfUUyk0MpNFIOA3QI/Kru87Jtrp7O2o8dBVlw3DulpVuP1jgavEZj3wNqZoocmwcmwooopRQooooAKKKKACiivgYbSKAPtFFFABRRRQAUVBib5GiwWO07DxP4c/iEG4QHOa69xz+uyqPJEIHrNACXSlLRKdYZJMZQAZjXUchuPhUvCbCFJVmI29p1gjkVBiR5V3xXhaG3ooGo156kRrv7QX0qrwF0piVtqTlZHJHijgDz7LAe6kfZJoGsdzuP2T+8pr51Tf/ACN7wn0UUXboUSxAHeTHzr4uPQzBJA5gEj1AqQPoRubE+QA/j8aktqBVTxTjxtf1Vl7xgmFDbjl7J3qPgHSN8QO3hrlhu65mHxZR8BUWBeXG00qvxNjOpDDQ07cmqfj151tNkMMQQPMjQ+4wfdUgV3QThOW5duPkdw91TdFtFdhnhASoGyqAY5ittVT0a4ULFkASSxkk7+E/P3mrapRAUUUVIBRRRQAUUUUAFFFFABRRRQAUUUUAFFFFABRRRQAVUca6QpY7I7Vzu5DxY/SoekPSEWRkt63D/l/jWLYlmkySdya5et+IQwLanz/o3afSvJ9UuhvFcWvXT2nPkDAHuFO9FreTEAndgVPv1+YFLYbDQKbsNkdW7mB9DWDT75yWWZfmcUnCJt6K+V9r0Zygoor4TGtACxXtFjz28qhtpcuGcwROUAFm8ZOgHuqPD3D1AY75SfWTVkiwAO4VCJF34crAhszT3sfpWUZyLhJ6tHgoOsdlVS7CT2dzKjQEeetbWsZ+UKuIdz1urHRWlROk5T7v5FRLgEW2C4UhhmZLjgauqpvzgnMwHmxqy6lYjX9pvxquSxYuDM622/XtCfWub2BwuxbL+rduW/3WFQBNiuB2ri5WN1R/w8TiLR9bdwGu+H8NSwuVLl0j/i37l4/tXWZvjVf/AEPhP/kb34q6fm9NWeF2ANG/+5/9VAEuL4eGkqxUkbgLv3zE+hrM8TxNzrcMjwCAWvQSw7K5YBJmCzA693fV7dOGBhrik9zXGf4MTVXi0woxFq9byG4pCyNDkZgSJjUSq6UEmyUaV9oopxQooooAKKKKACiiigAooooAKKKKACiiigAooooAKquPcaGHTTV29kfU+FOcQxws2y7cthzJOwHiTWNODuX3Ny6dTy5AcgPAVzNfrHhjsxq5P9vU1abCpvdLpFWWLMWYyTvTWFs8zVla4KOZNRm1lJHdXm9PpcuTJuy9d/5OpkzxUagfVFcXa7mobprutqKMHZtMBdzWkPeo+WtMVV9HLs2B/ZJHxn61aV18ct0UzFJU2gpbiNzLZuHuRj/lNM0lxo/+nu/qN8qZ9EIgQfmbY7xbHrA+tWlVzjsWx/at/AirGhAyO+8Kx7gT8KyVjD6nzFabijxabxgepqkw67edU5Xyhoja2OzFVeN4YGNWXFLzJZJtgZ4hZ2BPM+lVXBGfq8t05mBnNMyGM7nxmq5Tp7RlHiyBuEDvNWWDs5UA3rpxU1gdmpUiCtxlgZ5jcVW4uxqI01HwNXmMGo8qSxSfOlbZJsbLyoPeAfUUpi+JhLi2+ypYSGYwCZjKv6TaEkSIEVJwx5sp+qB6afSoeJXlVlzxlhpnblWu+ColJfm3oo+s19bN+kfRfwqkvY7Dj2VuD+7L2x/kYUld42gGhxY8iG+Lg0m9DUaXO36R9F/CvvXsOYPu/A1m8FxhGJHW4qe5lsj4hBRjeJWA2W5eviRPt3FHrbj51O5BRpP6TUMqvClyQmo7TAEwOcwCfdTlefYOxZPFsL1aqSLOJudZJdyALdsDOxJK/nSYncDur0GmQoUUUVIBRRRQAUUUUAFFFQY7EZLbNzA08zoPiRUSkoptkpW6KrH3etf+yhIHiw0J+g/jXASucOulSVwvvbm+2bOuEfVFVnEFh/OrIUlxZdFNWJcELsQZq4cUZq+XbgUEsYAqqTLUi/6Jv2XXuIPqP4VfVlOh2MV3fKZBX5H+NaVsYgcIXQOdQmYZiP1ZmurpZXiRjyqpsmpLjKzYufqH5U7S/EEm1cHejD/Ka0vorXZAw7NvzSn6rcLcmzZPeLfxAqyoQMreNv2QO8/w+tI2F2qfi7S4HcP5+lc2BrWefMh10RcbEoB3n5D+NQYKzlXzNS8XaWA8qEGg/nfWqe5sfqJy9TWPZqJ6lsbU67FIMYNR76WvJpTeMG1QEaUr7BFxwB5sgdxI+v1qm6ZOwu2YPJ9OW68qsujr6OviD9PoKrumQ/OWfJ/+mr5P8uxUvqIbNwkagfKu7gnlUdk0wKpU2NRzhbUE1Fj8MrNJHKnbI3qDFbmm3OiKEejWDT+kMwXtLYuCfBntyPgPStxWR6LLOKunutAftN/41rqvx/aLLsKKKKsFCiiigAooooAKruPN+Z82X94H6VY1X8dX815Mv7wH1qjUf0pezHx/evcQtbV0a5t7V9NcmPRqfYTS3E17B8P9vrUz7GN+VRG23U9vVspn51LfDBLkpEao+IJmWK6G9Q48sBK91ZpPg0Jclz0OsqiO4ElVJA7+f0+NIjhVm9dF4rb60BdXADl80s3WAzmEmCNvhXPRO80sG0zI4j3H8K74dhVa9kYAgkyDzAzGtmkyflRil5mfLH6mzS2OGKc2Z7zQTqb12IOogBo2Me6u7vCbeUwGmD9+53frUtZ4La5Jl1O2mgMDbwE++o+IYG7aQvhncsokW2OZWjdde8V1baXRkGRwZFXsXLtsKAR+dYqsf2bhKgCO6vvCOLm45tz1gAJ61RCmCBB5E68tNKyNviuJ4g1u0bYtWhl64Etna4G7QjlbRQTJ9pmXbKa1/DoBuMoAAEKBppy+QpVK2qJrzF8S+a4T/P8AO1SWG1pa2ZJPjTVkVTduxhTF6uT/ADpUpqEiXNL8R41ZsAHEXUtAmAbjBAT3AtoTVcOW2PLwQ21S2Nqo7fS/BPOXF4cwJMXk0HeddBVtw/HW7izbuW3Herq3yNWLsRnWL2HnUA2pnFrp76WUVEuwQzwR4ukd4P4/Q0v0zHas/wCP/pr7g3y3VPj89K+9Mx/Unxf/AKaa/wAth/cI2ToKct0hYbSnrZqpDMmtmDUGKO9TUtijTCkvRBPzuIbwtD98n5itE2LQbuo82ArAYFml2ZXNkXFDRGTNA9oDUxI0Ijbc1pxilHsun7HyyxWiEqVCyXJcri0OzqfJhUs1SPjQ2/Vn3n5Fa+OFUSEtg94ZVPqBNWbhaLyisnwbpWz4i7bdYS0o1DG6zOzEBV0knsPI15VLienaW7y2rmHxKswJXsIZVQSzBQ8tAGygt4VNoKNPRUOFxa3UD22DKwkEfzoQdCORFTVJAUlxhZst7j6MD9KdpfiA/NXP1G+RqvKrg16MaPEkU9vao7uMRWCFgGbYTqa7snSob/Dla4tw+0vy7v41w7ltW02cXyTzUGEwWUOWJJM8+XKpz3nYVHhMalyerYNGhgzTNJtWRzXBQXDrXNx4E11fHaPmaqbnEC4ZdBynyrLdI01ZYcL4iDcEaGQPU1d8NwDJdLvpuAN5zTrPvqh6J8CLubjTkU/tMPoK26Ct+ji3HdLz4M2eSTpEF3HOAMqz7jyrlOK3PvIPd/vRiV7qrroM7xW9zaMyVlwOI7ysHvJ+sUnh8UArgROm3vqix+afa+JqPBYnLz3qt5HY6hwXFq9AqnfjbXOIW8Pbu5VQy6DRmyqXMncjRdNoJmpLmKiq3gydZxR7gH9XhiD4szKBPecpYVVvotjC79jYWrUtUl5FylWAKkQQdQR5VgvtS45dw9iwMPce273SxKNlbIiGRI5ZnWsPZ+0DH877t+sto/HLTRmoxJWFz6PZ14TbAgW7cRl9hfZ/R220GlJDonYUfmba2TDx1agKC4Et1fsZtBrE15gPtGx506z/AOu3P7tN3ekeObdsR+3Ytj/Imap+dEf8LMvcbw7G4K5mXFJ+ThVVUd2JUIgAlSDmkgkkGda1nB+JC/ZS4I1kGNpBgweYkHWvGcTYZmm+zPJntXHc+UtXr3BGUYayEAA6pCABpqoJ+JNLHIpvgjNheNKx5zGvdU3S27mt2W75PqBSpk7yPdXWKQXktWidUJPmDsPCrVe1ozeJXYfECrCziK5ThVtWEK2/exGnfNN463CZlSYnsgcufvpUiQtHMYFJcRuZZB3FWXD7WgIgTuAZ5VJdwy3TLIDp97XTepIKro4QeHux+/eJ9GVf+mm7CT/tU54cFtdWnZXOzwIAlmLNy2lpiuVtZdjNO74og7/J57vSjF4eQJqW2+oFd4pabwIEeA8MAus6BQc3aJ1bVVECfZByLMd1XeOwOZGyQtzKcjwCVaNDrymJHOq3gbxedT95QV7uye179V9DVjxniK2MPdvMYFtGb0Gnxq2H2ivsqeh/ExetW7gXJ19oXWQahLohbonzIH+HxrRVnuhPDuqwlhTuFYnzdszD1Y1oqdCsK4upKkd4I9RXkS/axjf0LH/Lf/uVw/2uY0fcw/7Fz/uVFobazfWLkBQZk7aVI9tiwymBzpbg+K62zauadpA3gMwG1OVw4rimbH2K8SslrNxRuVNVvRrBZRO1Xi1S8R6QFLvV2kDEe1vv3CPnVOWMYyWRv0Hg204oh4qmRiPGfWs/ewoLjJILECOUseXdqa0fE0Nw5oI0Hyqp4QmbGWQf0if2VJHxAquKue31LLqNm6wOCFu2qLsojzPM+utMG1X1K+s9egSSVHNbtiV1aTvLT140lfNVyGRWcRtAA9+nvrKY3FlG8D8+RrX45cwPgKxnHrXZNZsnBpxKzpOKSpBq26BJmbF3TzNpB/hUk/vLXn+IxhC6GvRvs4sxgs3O5dZvQKg/dNIl0x3xa/nZlPtXv5r6Jyt2x+05JPwC1ibJ0rSdM8V1uIvt/wAQqPJDkHwWs5aFVydo3447a9hqyswTWlxeM7IAPnWbsnWrW6eyKpianzQjjH769W6JQ2Cw9yN7awZ0IAgH0rxvit3smtf0H6V9TZs2rmtooqmDBUxGZfwrZpo0rOZrpXSPRraG6xCsBEfGmF4aLRa5JZgug55RMwO/eu+HPbUDKRsIJ0J8Tymur1prjROWRB0+IP8AO1aZ3Rzl2QYHGqxZlbNJUb7c9vSnOsiAI19J30rrD4BEUKogAAAc9OZ5k6b1VWsfmxhtOQMq50AntQYOveJ2qu3FJS7Y1XdFlimlgmmxJbmNogevpSeAtMLtxSwIkFR2tNNAZMVLi3LYpUAOVbZLHlJICr5+0amW+Fum1P3cwHPVhz8J+NK6crfmHKVDzDTn40ilstJGxOh027qdv3QuhO+lBAOmwHxIq98vgRCF/CMCcuoiZ8uXnS1nF66yffVliGYTlg6aiYnyPfVTg8GxMnsjlO58ANyamwJ7xKsrrupBH1HvBI99Yrph01PEb1vAYRXCG8ovllKlgrgMkHZNDJ51ucXERyAqpwXB8LhWu8SukghSGWeyXByyBzdtAB3nxqyPkQzaYWzlUAchFTV5OPtsf/8AVT/mn/RUNz7b7s6YVP8Amt/pq6xaZnHtmNj6j8K5ewf0W+H4UGy36Y/aNcfkpEzlbzzj92JquxzYcA6b4axZt2sQ5RhI9l2AAJiWUEDSN60eA6WYS+YtYmy57hcXN+zM15E+G11UHXvbl51Df4YjiGtj3kVheONsu5Pekg7VVYfDIt151diY8BuT6V4nbwdy1/8Aj3b9qNhbusiz5K0fCrvoz0kxy4jt3utBGX85kzb/AHCFknwM7bilem+ZJKLBT2p2egcQ42O0iwYMbiCO8H6VX8JYjE27ugUMZk8isH50jiriwzOzTBlcy+OsxIOnfzpDh+Oum0zQyqnfBOUjMNYAMiPKD3xXYx/CcNKXO73/AJwUPUT68D15LmkiuXuVmcB0zwy21F66EbY5yTJgEkHXTWnrfSTDP7F+0f8AGs+hNYpyUW4tgkKdLcUy2AUYqBew/WMDBFrrk6zXkMsg+BNMYvFKvtMF1gSQNffX26VvBlAFxWBDDQgg6EHwNefcS4Di711rdhLly2mVLbu6gJoGAJJBYCdTDHSq4/Uy/HjTfLovLfShHxlzDaf1atbYH2216xe6QMp9aR6QaIaxfGcBicJdVb46m4F7Dp2gSuaWQncFiswJAblXOG4neNvJduM7PlVFZgxLMYXtHXUkAA99V5oV0WKoS46JuEdG7vELptWzkRdbt07W0PzYiYHv2FeycJw9i3bWzhSMlpQqgGducn2ieZ5msjY4d+T2FsIdPauEadZdMZnPeNAADsABVlwZCpBG9VKfgTKN8mD6VcINq/cVScuYsubchtR56yPdVCuFavR/tPsDJauga5ih/wAQzD0KH9qvPkfWsk1KLaOnimpxTZJYwTd1WWKtQvIUvavd1L8QxvZ330/nxpIKTLpTSIL3DWu6WwWPhAGswJJiTBgbmD3V2mGNm2ovK6kD2SpWBJjfyNeldCOBPawK3LiKtyXuw4khSIEg+ySi89sxGkmsNxHimIxV/DpauLhnvhbdyyqZ7bXGZhceIJ6vq2BKHQEGD96uthhtVM4uoy/Mk6N50N4mL1hQT2lEMN41OXXnpB99aUWyNifWs/0f6ALgz2bzsTAkhQpUHYjU5onWfdWhxSuCOqI0IBBIiI1M1c2kZOznr3XnPnrSXVKLvWhB1n6UvzEHTNFWrp2ZI1I2/GaQLCY50bU+wTaJlxUySCCd4Oh0AmCD3V0t2SOzJGxJJPfvUedVEtoJAnxJgfGm7Nob03y13RG5hiVDkFs2nINAMbTpPxpi0dNtPfX1UqWAKFBJ2DbIXduWlIriQCTvyk11xviIs2WcgnTZQSTOgAA1P+9Yu30kBG1zxlCo9W0FLJkpGnxuOABJNeX8c43exDZcx6pWYoogCTux7z57D303xHpGb8qmYLzIhp79QYikkw/YLH2ZjVUEnuE7mpjxyySsZGpK9M6zVzcIHJfeLc/AVX3QJ2Uen0FWAXf9I/2H10+766NXDY/T+rPvVf8AVUUd07x6bn+e6o3ae/mduQqtsZI4bE79j5fjXz8p02/nlsa5J/mB6Vy0fyBWZotRMuJB+6fj+Nd8MvZbsrnBiBlMGSRud4gH0pYkAxU2H0lg3dO0x4aGOfLnWzQ41PPGLEyuosnxuMLFhe6wvDHs8+cLl30E68xpvTnBOPW7VlrV43HUiAGKkxHsqAdFAiSTz07qlfjNnEhGZfzqvLHNGQKYt6kQzSBoPf4s8ONu5au3MfntoHLC4QUULoEHWZu0xYnTL3edeh1ueOLC8jT4pccu/RGXFHdLayvHSV7L22syQdCjDMrDTVhErrOoPpWkPTK2wg2kkjYBdD3aiO78KgOAwyICVBuOxK51hsvfck5RA5kDQbTSdjpNhrWJQvbHU6WwQsljsGgEZxmA1Pjoa8HPXPPk+hPnx8Drfh6V/sbfgeKtPaFywoUOFFwBQrC4ghs0Acz9edN4Sx1dxiNMxLET945QT4bes99Jf05ZuIWw4jYE9W6eQOZRVNexpLb6xPuqNTrvkOMUrfvwV49O8l+BoOkHALGMyLfQtkbMpDFSDERmXWPDbaeVYSz0Tw+G4olq27OyWzfIYjsPMAaaxLowmdee0bfozxM3FdHbtIdxqxVtVJ0idxz2pPi2HSxcR0tIFuMRevsQLpuNlFpSW7TgkZdzByACNtu5ZsamvIoScJ7WQ3kk07gLdV9xtacwWIis6ZoaKf7UrgGDtg/evKB7kc/SvNLdaX7X+kalrOHXUpNy5GsEjKi+cFj7x3154vFQOdXSwuSssxZowVM0RvQKY6L8Yt2MfYuXiBbDMGZhITMjKr+EMV15CTWRucX8a9M+y7oWt1VxeKQmHDWFJMZVAIukDeWOgb9CY1FPjwuPZGbUKSaLfp9xtg6Il1sothyyN7eYkLOXQjsnwOasBiOFXDc/KUv5GUqUKoQUI1XtZtNTOo5860f2mhmxiBCWDqqEjZCCd+XMn3VTPcAtiLltniNU6skEHsyDrp9POr8UJbm7M+PGp9no/B+kl6/gbb3mQ3M7ozWwQpyHQieZBExpM1CnEWBJBYHeZOtL9AOAP/Rzdb2M957tnUGLZRFWe8Eqx8QQaeHR26Se0mm8Ge7w7q4fxDTZp5t0brivQ04J44RcWX/CsX19sSxBG+WNY8xVBxPiyG8y2JJWQzTpI0kb7GfOm8Vwq1Zwji8jXbRUm5k1Yae2onkO7X41gOjy2fyXrrt1RkMEpmXLEwHMxmIgkDQA8969FoscpJKXaMGRKnJGvwmOuXmW3dDBDmDMCIIgnWdiCoPfVhwniptKyvftt1bZMjAhhGwkaxGo0OleYYHiJuXotYi5laYJzAsAfZkiCCIE8veKsOH2f/VcmzyXmCogxErpmgCfLeurPZJeSKljr3PWMDxpLrm3myt93vOk+vPyqww9shcjwdxPeOR8/wAKz/RTEOcyNdtanNAXK8aaqJOg2nX3UjxTjzvcbKxVFLARuQJEk+tcLX51pO+S3BieZ8GvxCTaZQe0yMo1jUiBqNtedeCdKugmKwjZb5fEWpUJeJJVnKyZQsxQiDqdDG/Ier8D4wxcAnMDzPKmPtAn8hdg+UKUYxbNyQGEGBsFMNOwyyao0+sWfG5xXK8BsuJ4nTPHsDhlsKDfIg6qimWf/Snjz5U/dxwcBtoGihdAO4QdqQVcGxLPed2OpZusJJ8lCk+tcYjHIsCzkIjfqMpB7hnZz75FX45Nu2nfqqRWTveHL0yD8arb98zoJHLs12/EX/SYeUL8qWfFXSdLjftn8avuXkv1/wCAaK4V2k+Gh5b7xUD4hTsD+yo92rU7cwoPp3kQPcdKhbArvP8Am+lKx0KSCeXvgV8gzy+FTNhlG3x/3rtWAIPMbRAPr9YqhliFsRhmUAsNDt7M+kzXAxvVwZIEgE5AdOek05pqSdfX1ME0njrJYaN6/wDlT4pVJPyIkuBVr9uOtttlg5gpjNKk5TG05j7xPnTvEuILct2srMzW+1qpC5v0gI5kk5j3AVU/kjd45j+NdphjPMiNYGWQDIEg6agV3Hr03comZQa6Lvo50Nu4q11969cUST+ct3G6xNlYMbqsQdYOvtc61NjDYLDulshAuWCzsxzXCMzKHuS2iqTGaNfCsnjeP4q5YWznyIqADKHDZQAFDOWLSO+efgIpLuAZyM+yrsJAAOpAHidT3nUzXm8uKebJum6V8JI3RmoxpLnzPXrnS7A3owmEuW2cLKLbHYEEAAMBlLa7AzXzG8DuKVEgFjADMAxkxt3aivJ8Pw3qnV1lWtsrqw3V1IZSJ7iAde6rjifSHE3by3jcy3FCrmRQpYKSyhtNYJOm2p7zUajSY8zTfYmPLLH0eo8G4V1Jui4y9a2UwOSQQncTs3oe6vPftP427gYa/hUR1YXLOIW9nYqDqbfYBSdiCdCOehqux3HMTdui81986rlUgACCZIK5YYTr2gaV4k74hw99y7RlEwIAJOgAAGprRixrGlGPRXJuTtjvB/tFZVCYu2zwBF1Ikj+2pjXxG/dTGP8AtPAUjC2XznZ7kBRPPKDJPp51nzgh3b6elcnBg8tz8BR8qF3Q2+VUUt4u7FnzMzMSzNuSdyaXNk91X7Yby2J9NqiOG2mNV7udXpiUURwk7RXpXQvp6cPg0sXVuPkLKuTL/VnVNSdwSVjuAM8qyK4bTltTVi1G/lQ2RR96ScdvYi6WE21AhUU8juSY1J+lU1l7g7IBYsY3g6+OmnvHmKurlmZjTULtUb4Wd4iYOlSnXRKtO0aXin2sK9tba23EQItMrJAEABzGg8BG2u9aLor0iVWF62xe2/ZcEEEdxIYTmHxn31502E00IH+FZ08Y8KjwOEu2nL2rrK0AnWQygzDA6Eb+pisc8UpPcnTQjTNHxP7T7uFu38Ph8l60l09S7hjCnVrcCJVSWQHSMvOsZw7G9c62rwcoXPV2reRbYLsWaVOyiSdDIAq4x2C612dissATlEAzzA7+frSdzhUaqSCADI0MHmCPOt+OVUwkm0a/A9EFuKOrUIonMwmdoCr3xuT4V94VaFu8xMg5rkTJyqJXK08oifdVLg+kGJthFLM2VmZmJ3BUhABzExJNWXEOkitczorhgFkwAGedQRrAIgT4E91diGXDVv8AQoua4Nb0I6vD3BZwgAS6+ZlYkuqgTCEtItyCYg6s3fpY8V4C63GKAspJ1566/jXl+HvuLwvIzIyllXWcgYagTsDVlf6UYwgKcTcAVhMZQZVsykkCSJ3B0I0MivOfENPj1L44NeCcsXKPROF8MKDMRGX7ux8aZ6VNfbA3RhCQ5TlE9X9/LI3KyBz7tYry9ukmKK2wcQ4NpmysD2jm/Tb/ANwDkGn5VxiOIPcJPWRLEkIMgzMAHICxlzkZmA0JJMTVOl00dPHbEbLN5HbKK1hFAEDfaOUfSmLeDEwZPfAmD4jT513oDsT4fWmASYjN4hYAjvnnW4qOLvDMokwvgTkPo00m1seP8+6rRrKj2iAd4LZjqP7NIu+ux9DUkGjff1+tRYj2R5fWiiqmWHA3NfcTyooqpjoj76Wxe9FFEeyH0LcvWvtn2T+p9RX2itPgIdHY/q/QVyfbPkvyooqoYaHPzX60vf5+dFFKwI1+tfV3Xz+tfaKdEH0br+uaXt7L+ufpXyigAt/d/UufI0mu4/um+dFFSgPjcv1RTT7t7vlX2ipIIsTz/vB8mr4nsn9YfWiigByzz8moT7v92frRRSknFz7v939a5H/8/wAKKKsiKyLEbH+7T51He/8Ac80ooqxCsetb3fNflUt7dvdRRVMx0RNz8hXVvb0oopUDIbm599T3/YHu+lFFOhThfqKkFFFS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724" name="Picture 4" descr="https://encrypted-tbn2.gstatic.com/images?q=tbn:ANd9GcSi967PMHbB7ctkxR9k-EyDDoqGXI2oY0a0Ki-svllYwfra630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681781"/>
            <a:ext cx="4857784" cy="2989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2844" y="428604"/>
            <a:ext cx="88583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11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Jak często jesz owoce i warzywa?</a:t>
            </a:r>
          </a:p>
          <a:p>
            <a:pPr algn="ctr"/>
            <a:endParaRPr lang="pl-PL" sz="4000" b="1" dirty="0" smtClean="0">
              <a:latin typeface="Comic Sans MS" pitchFamily="66" charset="0"/>
            </a:endParaRPr>
          </a:p>
          <a:p>
            <a:r>
              <a:rPr lang="pl-PL" sz="4000" b="1" dirty="0" smtClean="0">
                <a:latin typeface="Comic Sans MS" pitchFamily="66" charset="0"/>
              </a:rPr>
              <a:t>Każdego dnia   Czasami    Nigdy</a:t>
            </a:r>
          </a:p>
          <a:p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   37</a:t>
            </a:r>
            <a:r>
              <a:rPr lang="pl-PL" sz="4000" b="1" dirty="0" smtClean="0">
                <a:latin typeface="Comic Sans MS" pitchFamily="66" charset="0"/>
              </a:rPr>
              <a:t>%     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62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pl-PL" sz="4000" b="1" dirty="0" smtClean="0">
                <a:latin typeface="Comic Sans MS" pitchFamily="66" charset="0"/>
              </a:rPr>
              <a:t>%</a:t>
            </a:r>
            <a:endParaRPr lang="pl-PL" sz="4000" dirty="0"/>
          </a:p>
        </p:txBody>
      </p:sp>
      <p:sp>
        <p:nvSpPr>
          <p:cNvPr id="29698" name="AutoShape 2" descr="data:image/jpeg;base64,/9j/4AAQSkZJRgABAQAAAQABAAD/2wCEAAkGBhQSERUUExQVFRUVFxcYGBcXFRcVFxYUFxQVFBUYFRUYHCYeFxojGhQVHy8gIycpLCwsFR4xNTAqNSYrLCkBCQoKDgwOGg8PGjQkHyQqLCwvKSwsLC8sLCwsLCwsLywsLzQsLCwsLCwsLCwsLCwsKSwsLCwsLCwsLCwpLCksLP/AABEIALEBHAMBIgACEQEDEQH/xAAcAAABBQEBAQAAAAAAAAAAAAAGAAIDBAUHAQj/xAA9EAABAwIEBAQDBgUDBAMAAAABAAIRAwQFEiExBkFRYRMicYEykaEHUrHB0fAUQmJy4SMz8RUWguKSotL/xAAaAQACAwEBAAAAAAAAAAAAAAADBAECBQAG/8QAMhEAAgIBAwIEAwgDAQEBAAAAAQIAAxEEEiExQQUTIlFhgZEUMnGhsdHh8CPB8VKSQv/aAAwDAQACEQMRAD8A7AwqdrlTY9TNeiwUtApwKga9SNKridJF5C9CFMd4tNN5bTPw6T1Smp1NenXc8IozMbGrweNUMnUke0RAKzX1jOmwGnotiyxS3qlxuKRDjvUaTAn+nl7So7nDWs/2q3iNIkEbjsV4jUVkZvVgeeexGT7ftmGUnOI2wxl1IgtiOpE+oR5h+IsrNlhnqOY9QuW0bqH5XE8z7q1Z486jVD2bcxvpz9k34f4g+nba/Kn8vwklc8zqaSyMM4kp1oHwkidSMvsVrr19VyWjKHMERiJJJJFkRJJJLp0S8c4DdNq1Q0SVh18QzvMmGt3/ACHqUJ7Assq5m0bkJouuyzaFUu0jWJPboFdpshDFjGWKgScVuya6qeSbKY56sWMriIuJTQ1RuuQJ9/ooKt+0ECRqf37IZYS4Bl3ORz+af/HAbrFu8VABgjn67xCyLjFZ0nT/ABoo87HSWFRMNG3jDzUoK5+MTnn9e+n5rQtMae06H27eildSO840kQxSVLDsSFUdHDcfmFdTQYMMiBIxEkkkpkRJJJLp0SSSS6dMVhUzVCwKZgRIKTMUzVCxTtUSZ7UeA0kmBG55Lml3YDxSC7MCTqNZW/xReV21MjXDI8RlGpA5z0WBTrvpFupHiAxI3j12XjfGdV5lgrAxtzDIPeeX1GkwAtzZuYzCNukKlaVmNfJlzSYIH4p+M1C8NI6Ry3G+yz8PrFjwTrBmFk18jcYQrgzVxGzaHuAnpKzW2uU6yByjX0laNS8a46mCeuia4Lg/JxxLTXw7Di1mcMNSnEktDtDzAHP1C18H4saIa8HJyO5b2PUIascXrUP9t5A+6dW/I7L3EcWFXzGmGVObmbO/ub17rVodKf8AJScNjkHofw/n6yp54MPr3F2tDS1wMkbay3n6JWmMNfVyAEGNJ5wucUsRI3CJOFuI6TcwqHKSdHco6E8k3R4hdbqQCQFP+v3kFQBDVNe+FH/EtIBaQQdiDIWFjWLEeRnxHn+S37LQglVXMZiuLZnZGan6T19FHh9o6rEaMad/vO5lSYfgek1NuY5n9Atd1ZrQANOQAH4BKhSTueEJxwsfSohggf5J7rx9cCVl32NNZOuvY9R157bBYNxjbieQ/I5Z26H8lLXAdJZaWaEN1izRzB1j6c1nXWMHXlv36aeo1Q26/wBd9J192z+SqXeNMY2XOAkTqY/lP6hLNcTG1003n4sSepk84/qB+WiqXGLD4nOgdzEAgn8UEYhxs1ulIZj1Ojfhy+pQzc4jWqmXvzdBsB6BV3ExoaX4Q6xDjQDSmMx6nQTEe6zBjlWpu6PTRDdCqQdQtm1/f/KExhRWFHSXhevbrmK08Pxl2kn99lmNoynMELhKMAYc4Ti2oIMEfv5I6sL4VWyN+Y6Fcesr3KjHAMVLXA8tj3Ccot2mZ19XcQ5SXjXSJXq04hEkkkunRJJJLp0x2BTNUTApWq8HJWKZqy7/ABmnR+I69ENX3GD3GG+UfVBe5V4MItbNzG4i9zLl7cxJBnMdMoPf3WFiNd2suDo5zPsCnYxjLqhBLZHXr2KgpVWuGggtghpjkZ0XgdQuLmb4xkDjEvYVRgOBa3XeWhxMjmeSq4jSLIytj0G5TKWJZKxLOZ2Ouv56raoUWvgPOruvwg9IS53BgTJwJm4dbMqZhUYcw1GbRsdo3KfUoNAhsjpzH1Vio17HQ1wIGmQgGB6q1RLXNOhmYGgmfmUFrCDntLBYLtxiHZXgtI9/+FZ/jGnmli9ixztdXdTAI7aLAr25Zs6PUrRr2uMjiUwRCOhWDjAWrhmFipUGYeUalCeENdq8OBgGB/lFdjcOa2Sd03QrGzHYdZIQEQnvsVbTZDY6AD/CdhGFZf8AVq6uOoB5Dv3UOBYXP+tVH9oPL+ojqn4zicDTQ9YmOk9J2C9Av/pvkJHX0rJ77F2tmSIG/YGdhzP4IdxDiEnQGBpPWYMGefLssPFcXDRJMAEwJmDmkgTuNZQViXEZMgdAPl1QWsLHiPVadQMtCq84ja3UmY//ADBE8kPXfGQbzn012EboRvLxztyqT3rlqz1jO9V+6IR3XGFR2jBl77naNPZUAXP1cS48ySs+mr1F8iFLKFHEaqHcyK5eQQGgkrTwugZEhPtafNbVnTA5JO67C4xGa6yDkmef9PBG26rVGGkeyIKVGdhKkr8OPqsds0DmTz5AQs6vUbWwekvYgKzDGJhei+lWWcDVDvUEdmn9Vp2/A8CfEnrpHyndOfaqexz9YiaW7zKoVkUYFdlUhw2ARqfotW1w5jANS0nmfyK5dbWfu8wbaVmHM6HhNyDRbJAjTU9Fde+AT0Erm9/dsDMoI7nrCw/+/alKjWoio8OzDw8urg0t1gnlmER3WjT4juOwr0HURG7w4om8Hv7TsrXSJXqHeAqNZtlT8f43S4D7rD8IM7dY5SiJatbFlBIxMthgkRJJJK8rMlqyeIuIBbs01edgtUvgE9Fy/Fbt1xcPcT5WmAltXca046mF01Qduekm/jnVXZnmZUVzS1kfJetcADrsm0K8mTqsXzDnkzW8sY4jXvygZhM7J7cMpPh5qubp8LdO+pUGIXgOsabBR17jLvpoICVtqDEshwfrB+RnmE1nTs2ZSWguBkOMlwKa2oX1CW/DrEjYQT7IUo1Z57/RbeGsdTDXZpAEkE6S7aeqzbtPtX1HME9Pl8yxWxACd56Qq1K/BqbwC3npDuiy8QuSahgjlI7qajRDiPOAJg6TCvVo1dMiRjjMivLjz6bczunVKVKoIgAxv/hWrjww802Q9n34g9/ZUnWDoJAMN/m6CY3UbMNsHUSnUyTB8O8PNnMmeW0coHVF/DuFeM/M4eRm46nkPVC+HtcY5k6AnmSYAAXUsNshRpBg5DU9XHcre0leeWlXO0YEZiVzlbA17DfQbAfIe653j+MimHPeY9oJM/AR1A0CKuILrlLdZ0JyyIzeUjWfhC41xViBq3BbMtp+Uf3fzT1IOnsmbWyYzo6dxkN1iL67pdoOTf36KW3sp5KrZU5KJsPs5WXqLdk9FWigcCY9bAmOGrR+CwMT4dezVnmb05j9V01tiIWbfWsJejXsrYkPQj9RObUqZWhbW/dWccw/IfEbtzH5qra3i2C/mLuWTXUqnBhJguEeIeg+SNbTCaTANu53koHwvGA3mthvELdpWHqUtZunEd8ksPScQpa+k1WRiVPbkg2pjLSBBUTcXHVLrVYvQflI+w7uph1SxNpOwjQKO8xdoOmxg7R+yha2u31B5AT35fNaTMNqO1eYnkBsu3MBtJ5gW0ldbZYzQq4u3mh3GeJQ6oBPlAkAfeLv/VaVXBH1Acrojmffl0XPcZxA29Q06jfONQYnQ7FpPL9E3o6i5J6wFy1KvpbBk19xPJIE7wj3gOwfRy3lxScGlzKVEObDnvrPFMEAiQ3Xf9FzbhniY2hLqdvSqVCZFStTzub0y+aG+sSiC7+0+9rlhqOEU6jKgDWMHmbMakHaecrdqoqr5EU1H2jUrtRePefQ6S4Yz7Y73ZoYe72yf/rlC06P2nYkAHGjRe0/0uH1B0Tx1KDrMs+D6oDOB9Z2BJAvCf2qUrqoKFdn8PWOjQTLHnoHaQ7sd+qOUZWDDImbbS9LbXGDMWsJY70K5OXFr3tj+Yz811C7v2sGup6IZZhzcznxq4yVg+L6+qrC5y3sP9x7QUscsRxBRzXT8J+SuOpZKRJ0J2RE9gCpXBbGonsvOr4gSfuzZ8nI4ghd1m5mAGevqpL6TBIMAQn3lBvjTkI6Rz9V7id65zQ0N0WktmRmD2Z4Ez6NxorBuqga5wdoNYOx0hZYc5p1G/ZOxK/aKWWZM6o23cZD18YIla4xE+L4gG/JbnDuJFzjI/Q9UHWr8zsqPcIwjPb1DnaMmsHc+iaP+M4UdoavSK9eXOB0m9i1e2lvhtex0eadQfRXW4hTFnWp5h4jy0hsfygj8NUHYdfVnPDKbTVcdmxJMaowGAZCH3L203OEZGDNlgBxkkjXlpKWrrZrfNUe49usV1miqpwM8/jnM94Lsg+4zEaMbm99m/n8keVjpvH1Q5w5Ut6OZrXyXZdXNA1jbfqURVX6TMDqBvpyWtSNqYmI+S0D+J6+/wAWxPmZI0Mbxpo1cONTMSeZJPzMrt3F9PyOjO0lhgvfGoLgIHM+Yei4UxyEwyZs6HABmxY1IRHhF1mLWg8/p1Q3ajMNpW/w9aEmTpEzJmddNth2WTqgu0kzT8wqwAHzhFUqxoDKzL6rIUuLXQY0AEe2gjp1WBcX2ZZ1FJPqjYkOJAFrhEiNkK2WC1qjy1gMA7kcvzRba0xUeGk7orwrD6dCt4YMnw3OYZ0c0lpiPvNOYHtBW5Tb5KERXUqAysxOIAM4fNP4nGd4209Ex+QGIn5gj3BRDxJBqET3Pf7rfcj6FD72ZehR1beu4zWpRWX0yN9BpEiq5muxOb8IKLeG+HLVwzmoa7hqQ4wB/wCE668zIQZUEmFetrOrSiox22qrbWXXCnH9+sBcoU4LTqTa7GN0H00AA/yq9XGTI5IEHGJy5XDXr16hMbjxfzhZJ0lsEKqwfV1hZiWJvdTexhguiD007DqhnHLajUfbsr1RTMZc5BIA8o1ge/uVSueKGUhvmd0GvzPJC15fPr1MztSdAByHIALR0lFgOW4AiV711n0HJ/SdQxP7Nm0bf+IpVqdakAJc1w59I7/ig51pBWpwNgV5mINOq2i5pzBzXBr+kA6HXWVt3PA1wXHJT8o2lzRPzcjX6mlP/wBAfMR3Q6oAEXMM/SDljayW+sey6JhlMZQOUIHu8OrW5/1GOZ3I0PSCNCiHBL4uA1QC+7kdIbVkOu5TxLPEPDbKzZAh42I5lFPCHH1P+Gay7qZa1Imm4nd+UDK/3BE9wVRoNBKF+IsIBrkjmAfdGovYH0zDspXUeh+3eFpqEmTupBWELO/iVG+77rxJRmOTC4HSWb65WXc3ECSm166zbm57pummMKOJUvr9zXZhr6qXDrk1jlI11OizL2rPsqdG9LajQ0kE9OnNbCVAr0hEQk5WElOtrAEgdkrzhfxtQ1oB5yBCvcO2XjvDA4NHUrds+EHPzu8RoDSRrzVKqrCcoJXUNXWSGOD8zOcN4EfTdmFRp7AK7c2dxQYTllpGpE/gp8SqBryJ57gqrb8VvoSJzsOha7Ue3RO1Wm0+uH2WVJ6cEe0JuCcYoU7Z2RwFd5cKhMBzaY+EMnkZmfXoFDb8V0qt6yi3zB+bM/kXxoAecwdUDYhatnO34X6j8wqVG78N7XM+NpBbH3gZCeC9pnW6dLC1gPJ/L/k7RjlgGspuYIeQQehVvBcc8Gi4VTmfJ0aQTEQA1pO2iD8U4mfcFrWeUwBA685Pqqtbg26cA/K4zrIGn0UDcTlRB1+GLsH2h9pPaaOM8aCqYpUHF2oLqjgTrvAjy6idENDg8ufTdmaw1XPcST8LWDO8gRA3aB/crd5w/e0mZ3Nc0H+Z0TA33ErCuq7iPM8ujkST8uikhszSq8PrK4qI+JzmNxcUqTg2m+SNyCT8jzTLPiB7AYIgfeOU+xVGq2VWFBxMDX8FxqRhhhmGsq8sc/pNipjYqdj0JmfTqmUqw3P/ACVjXFo6nuIT6V3qJ5Kn2dV6dIKpgXG6bVm4F41IP5oir4k1jQ5xlzT5AD5pIj5eqEnV8xkGNNUYcG0Lem4VKjfFdGgdsDyP4Fc9IdgT2l9YiumSPkI274aqttXXlc5S8+Vp3MxrHpogt9xJ1+kDsjz7QuIXVabWOd/awch10XOXGUdgvQSmksdUy3ft8JNTcMw9QigVREKHAPszvbkNdk8Km7Zz9DHUM3+cLpmF/ZfQpNHj1HVCOZOQfIfqlzco4HP4fv0/OJ6vV1Z5PPtOL4xYhhDhqCdunup+I8PpMtQaR8xLXfFLi0g8umoXcTw3h7dDTpGORAd9TKR4Kw+u3ShRPowAj5AFLprcsAF+W4Z+kz79SHUHBHxxOM8B/ZXUvWCtWcaVE/DA89Tu2dGt7mZ6c12HAOD7ezbloUw083nzPd6vOvsNFusw/wANoawDK0AAbQBoA3tCexwPaOXNYutt1V9m23KjsO38xIPgemVRTA/yvXBXDQB/f77KnWGXRZuo0b0jceklW3GVLq2DmkOAIO4OoPqDuha74WayXUfL/Tu325t/BFTqqjeAVXS6hqz6T/Mdrd06GA3/AFc03FjgQ4cj+9QpKT84zHmtbiDABVboBnb8LvxaexWBhlu9zJJyQSII100P1n5L2GisFq5xz3jZvTZu6GXmhz3BrQST0RFh/D7QJf5j9AnYBhwYwOPxO1PYcgtynHovNbcnETtuPRZRdYsaPhHyCz7i0Yd2NI7gLZxCvDfXb6LBurhJ3KVswsrWSRkwfxrhWm9rjS8jwJDf5XduxXN2OLa5DgQRI15FdRvrwjYoM4qs80VQII0dHNp/Rb+gvONj9+80tNeyNhukmw/GfCgytdnEjnsc2nmM99PcoMw2z8Z4E+UauPQdB3KM7J7aYAazRMXP5PpXkzXetX9WMzMbw/VfqXNH/wAj+S9dwUR8bnT/AEgD8URDGWiNC30gT6lPueKRUblMj6zCTGouC5GB8MQDNczY28QQuOHMzBTFVzIcT5mzodxLT+SmqcBttabbg1vEJcGgAaazP0BTsVxADVUHcQOc0UyZbMx3gj8ytfT3uyeoQb6I71ZTxnJEksbzK+e/0XQLHjl4DRuNNIjT29FyynV8y0ra+iPVOgleka1WlW7G4ZhzxZxG+vQynbc/MLllzX8yKL/GGljgOiEKz5JKktnkwWkr8lCoGJ6+otPDWiJPNYLnq/hlxBgqBJucuCBNW4pBwIIlC13Sy5wNwdD6SiarUWNe09SVAfnEV8jKmUbC9zBbFnirqcx/whWi7K73RXwtgVS9rtpUhvq53JjeZP71V7QE9XaC0mr3VkWdusms7Kte1slNrnvPyaOZceQXXuDvs1o2eWrWyvrdXRlYeWQHn339FsYJw9Sw63IptGYDV3N7tpcfy5BV6gqVD5+Z0zQAJ2g7QsXVazYcEZ9l/f8Ab6xG7VNqMqh2r79zLt3ijnOLWeRo/miTEbgdPRUHZqhAkuPLWdY/5VugwtEgAu1aNwfun03+ifbUCQ4k5XiHNgZT7LEtazUEbj1zx2xjOPbPtF1K1jgf39Zm1KWglvxag8zGhU9kQDlDi3qRzgTH7KVZrWuIknWABr6/mofCJ1jc7RCSGUcEdvj9YxncvMt2OMOaPNLtefTnruttwFRocNOYKF3tEwNfRa+GVKrS0OjK7QCQSNJBgLT0WqZv8VuSvT8OfeK6mpfvrwZcZX5HRw5dVnXD9e6v4lR0zCZHTmFg3V3vqh+JM4PlHt39x+8pp1DeoRlasQd14blVfHkq5ZW2cxpr16rNVcYEbOB1jW3U6FZ95bQ4xsdfnv8AWVq16MCOmiiDQVv+H6wVNuPTpFrE3DiW6dXRSGtpvCynVCFDWuFiHerkNCAAyze3eYwNYQ/i+J+GQ0zJ9lfFxGo3WTitj4pknX0n8UehV35eFHEruq+IZGyq4vQ/0HztBV5tEMEJla6pPBp1TDSBMc9Vp6ZQ9oA95LtgZmNhVFtJgA3PmPqdvojzAMbpMZldSa7uVz+7BaZbq07enJQsxB42WihYNvnon0qW0quePxhjxni9EtinSaw9Qud1L93VT3dw985lnuonojhAxJIjOnrWivaDn84q10TuVV8TVPqtI3UdKnmcBy5+iYRQIG60jmTscQJ6qX+JKnt6BALHCCII0iWOEtcOx390vBCORAV6k9JWqVT3VV7lrCkFBVtlGJZ7czJLVZtRqFZbbK3bUACuaCTg5lhlqSJVS/tDsN3ER67Bani+WFHbXzGV6bqgzNYcxb1MeUHtOvsgqMtiDvuNaljBW+wV2U1abKhpggElp0JgAz0J/Jd++zjhUYfZBzmzWqAOfzOb+Vg7Db5lZ3CnFbbysLdlIBuUl2gyho7esIyxoxkbMN59jpBI6boWvu2jIPC/qen06/SeXUs3oPf9JnVXmpBIJdM6b5Y2aCNBG6kaWatc0kzuZBGusjqpqYLWFogyBDtYjuCY+igt5D/NG3LUesLzDAllLHk9SRkf9+MazkEDoJLVplu5DgdRl6wATHIwFKyg4u23MyOQHVXLFwc86tMDYa+6dQJkhmoknsCeQWpV4er+vdwTxj4f35RRrSOMczDZaPLz5TM66fKOidceJTjNqSCACA4Rz91q31VzD5dzvH5KnVBjVzXE6yACfQztCWv0lVIIQnd79v5jCWs+CwGJSpUC5mkCNQdAfcpts1wc0gwcw36dVNRpOd5c2kzET7hQ3A80RpMAxErGYYVXA/k/xGQckrCO5PlO2yBcXOVx7o5jyAHognHGZnGORWz4gCzIx9oro+NwmM+7MwAtawvXNZJj31+qyTblT0xpqkGUHgRw4kVljlxVrHMIaHwTqJHZbpugNllMqa6Ky0rV0Wn88lmGF/Uxa59owJv32HZhI9wsWrQI3RkxiH+IqT5lo5dFpa/w9bDvXrEqLiODMR4hULq7A3KqYi651yhvvKwK/Dt3WPneQOjdFk1eHOT6uI95oEsYjxA0aNMlZbXueZPNb2GfZ477rj7Irwz7PDpmho+ZWvVpNnCCUbUL3ghZ2xdSIjVuo9D/AJVE0oK7Rh/C9Gm0jKDIgk/vRDPEnA4YDUpnQcjv7dU02nKjMe0niY+43ynN3sUDmAK/e3DWGCCD30WFf4qORCEFM2BbkR1zWaFBYW5r1Q0aN3cegWZUrucfKCUTcOUnAAZCO/X1TKV+8Q1WpAXCQix218cU3sAD6LQxo2zUh/IfTce/VYVazjXqjXC8De+IBKIK/wBn5fSMkNfEjp6Eo5QmZFGrFRCt0nJ2Wx9V662WtiFp4Di1+h6fosmriYB0S5zPQ1tvAI6SI0IXmdQV70bkhU/4ov0ZJ9NvmuwTCPbXWOTL9e9DQsnO4meq17XBXu1IMrXteGieSsq4mHqdR5p+EKPsRs9a9Q7+Vo9AC4/iEc3JzPfMSXZdTHlGzR03B1WN9nNp4LajI3Id9IWxcgtrvMhvMGDoHQC7Qa9NeqwtbnnP/rn/AOf2iS82HHtKFw0gwQQQYkknTsEmVXNdodxuYOhH0Vi7OYnUnQROhd3I3VZlNx8mWXOII01A6ei86y4c7fkf+R5TleZZtr0yIga5iRIkdE6piTx/tTp5iI3BPNVi1oBGrTlIP908uyc7LlmSORjfaZTlGpdFILfQ8/33g2rUnOJJeXQLmZWEO5md/wDKntqksIzNBmQDoZHKVWoWuaDMd+09FcuaMecAEAwSNfmO/VWD2OTaent8uTx/yUbaMIJUrVhOkg+vPnB5J1laOeROwMkzPsvbqoz4Wgnud++nVaeE25YzzbnX2QdPQbr9pOQOuOkiyzZXkdY7Eq0MQNjWKCiw1HNc4ExDRJ17Erf4iv8AXKCnYFhFOux3itzN2E9VoIPtWqI7dP3kIPJp3Gc5fxmCfLSqe4A/NTW+IPqfy5R9V0ipwBanZpHof1XrOBaI2c76LVXwsKfu/nAnVrA+g2ArARc3hCn94/RP/wC1KfVy0kpYDEXNymW2hONIHcJNClaE4VigMqnDaf3R8k9lkwbNHyVkNTsqgKJO6RNphPDU/KvYVsTsxsKpiVgKrMpMK9C8hTjMkNg5gHffZwKh1LT6hUh9kjP6PkulZV6AqeWIb7TZ7wBtvsupt3I9gtyy4JoU+Wb1RHC9hXCgQbXM3UyG3tWsENAHopi1egL1WxAkwL4k4EFckiD2QfV+yEzs72eV2RKFQ1gxhdS6jAnHKP2RsBk0y71JK17XgHJ8NMD2XTIShR5YnHUsYC0ODHdAFpW/B4G5RTCSt5YlDcxmRTwYUmks3GvqByT30m1BmgExp+/VaizK1PwnF38h+h/RZOvo2nzMZU8N/o/v8petyeO/b9oPCmTuQHNJlpHfcHoFYtHvEOaARTOrvXT5CVpVrWnV8w36jf3XjbFwB83KIAgGNpXnU0bh9ynI9wevt/rP5TRN6kYP0Mybm1/1AAR5tTzgnql8LhUy+UadQXDQhOFBwgObADpzASR+oT6NvUMjzZST9ecJHYc5CnJOenQ/Pt+X0h93HJlIPh20dvxCs+I8yGA67QOXRXBhOdsEZXZpL5kkeiuy2i3fbqj1aGwZLttXrnv+H94gnvU/dGTK1lhxb53/ABdFXxbGQwQDqqGI8RHUNKHK9yXGSpa9Qnl0cDuT1MNVpmZt9v0kle5LjJRJhGLilSDee59Sha3bJnkFczLU8Kp8v/J8hB6xw3oEKxxKFK3iJqDi9eeIt8WGZhrEOqeNNPNTtxBp5rn4rFStvHDmUQWShrh20KZgUQClamTAR4C9hIJ0Ks6NhewvUoUzooSher1TOnkL2El6pnTyF6kkukRJJJLp0SSSS6dEvV4kunT1eJJLp0S8c0EQdQV6koPMmZFzhjmS6kf/AB/RUW4o9shw1/fJEqG+JWmZCwtX4ao9dLFT7DpHqLQ52uM/GO/663mE08QN6IOu8Uezdsjss+pxSwfEHD2WE325Djr9JprpqDDK54jdy0WJeYi5+5Q7V4wo9T8is6vxbm0Y0n6BCGm1Np9eT+MaVaaumIRVa6jpgv7BD9vcVKhl3yW7aEwtGnw/HL/SAt1PZZpUxAgJ0plISpxRK1VGOBM4yKV6Apxbp7aCYUGCJkApp4pqcU08USjBYMmGoUjUkk3FJIE5JJRJnqSSSmdPUkkl0iepJJKZ0SSSS6dPUgkkunRJJJKZ08SSSUTokkkl06JJJJRJiWPj/wAKSSDd92Fp++IDYjzQviPNJJZc11mDX3UlsvElPaWm5YrZoJJKVgHmjbq21JJEWAaPCSSSOIIx7FcpbJJIogj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9700" name="Picture 4" descr="https://encrypted-tbn0.gstatic.com/images?q=tbn:ANd9GcRYMYHkeSVWVUNjT5xHaajSLz0-wMmYFbpMsDsbmZz1Rnca3-hE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416" y="3524598"/>
            <a:ext cx="4394022" cy="2924024"/>
          </a:xfrm>
          <a:prstGeom prst="rect">
            <a:avLst/>
          </a:prstGeom>
          <a:noFill/>
        </p:spPr>
      </p:pic>
      <p:pic>
        <p:nvPicPr>
          <p:cNvPr id="29702" name="Picture 6" descr="https://encrypted-tbn3.gstatic.com/images?q=tbn:ANd9GcRMGMl2vxi-k6Ci9cozUnrSf6_YIToAJd6Toz8HEagAncgkdpf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1383254" cy="887570"/>
          </a:xfrm>
          <a:prstGeom prst="rect">
            <a:avLst/>
          </a:prstGeom>
          <a:noFill/>
        </p:spPr>
      </p:pic>
      <p:pic>
        <p:nvPicPr>
          <p:cNvPr id="29704" name="Picture 8" descr="https://encrypted-tbn0.gstatic.com/images?q=tbn:ANd9GcRcAVBLh8qOaRVSIw9i8mTVtLzr9k6lPAYHWhomj16mpm_5E83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089800"/>
            <a:ext cx="3500462" cy="2625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2844" y="357166"/>
            <a:ext cx="87154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12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Jak często spożywasz mięso 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w ciągu tygodnia?</a:t>
            </a:r>
          </a:p>
          <a:p>
            <a:r>
              <a:rPr lang="pl-PL" sz="4000" b="1" dirty="0" smtClean="0">
                <a:latin typeface="Comic Sans MS" pitchFamily="66" charset="0"/>
              </a:rPr>
              <a:t>  Każdego dnia   Czasami    Nigdy</a:t>
            </a:r>
          </a:p>
          <a:p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        31</a:t>
            </a:r>
            <a:r>
              <a:rPr lang="pl-PL" sz="4000" b="1" dirty="0" smtClean="0">
                <a:latin typeface="Comic Sans MS" pitchFamily="66" charset="0"/>
              </a:rPr>
              <a:t>% 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66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pl-PL" sz="4000" b="1" dirty="0" smtClean="0">
                <a:latin typeface="Comic Sans MS" pitchFamily="66" charset="0"/>
              </a:rPr>
              <a:t>%</a:t>
            </a:r>
            <a:endParaRPr lang="pl-PL" sz="4000" dirty="0"/>
          </a:p>
        </p:txBody>
      </p:sp>
      <p:sp>
        <p:nvSpPr>
          <p:cNvPr id="28676" name="AutoShape 4" descr="data:image/jpeg;base64,/9j/4AAQSkZJRgABAQAAAQABAAD/2wCEAAkGBxQTEhUUExQVFhUXGRgbGBcYGBocHBocGBwXHBoYGBsYHCggHR0lHBcXITEhJSkrLi4uGh8zODMsNygtLisBCgoKDg0OGxAQGzQkICQ0LCw0NDQ3LCwsNzQsLCwsLCwsLCw0LCwsLCwsLCwsLCwsLCwsLCwsLCwsLCwsLCwsLP/AABEIALIBGwMBIgACEQEDEQH/xAAbAAACAwEBAQAAAAAAAAAAAAAEBQIDBgEAB//EAEIQAAECAwYDBgQDBgQGAwAAAAECEQADIQQFEjFBUQZhcRMigZGhsTLB0fBCUuEUIzNicpIHFYLxQ1OiwtLiFiSy/8QAGgEAAwEBAQEAAAAAAAAAAAAAAQIDBAAFBv/EACoRAAICAgICAQMDBQEAAAAAAAABAhEDIRIxBEETIlFhMlJxFDNCkaGB/9oADAMBAAIRAxEAPwD5HLlklhUwfKuwnMgQ4uy7AkOc9/kOUOruuUrWAAS+2nnGHJ5VOonpYfDVXkMeq7yMiDFJlkZiN9e/DplZ59PaMleCGLENAxeS5OmNk8OFcoDm75bJQBoKtua/Mxp7qDKAIzGv1jJ2Se6UkHQRorBaCwPePRo8zyLu2bYKoUh/PsgAdmP3rnCi3TmQU1IYh9X6wWq3ulq+IhTMtXerEIy2T4v2L5lJZ7QV0P1jL39IMtSV7jLcAsabc4+jos8kyjMnZVq+g5dYrXaLJPQJZ7yAGAYPG7DmUHdGfJHkqMVZLNKIBLVDjdjyg3s0DJ/ID5wXbuFbJiSiXOnhbUSCDhA3JHOIzODpyh+7niZ/Kt0K9yD6Rb5IS/y/2Y54pXaQJMtCE5kDqflCy1X4cpSf9RDDwGZ9I7brlnyT+8lKTzZwfEUgECNMMEO+yLtHp9tnTKLWW/KmgPXWOJEdaJy5RUQlIJJLAAOSdgBnGhJJaAQAj61wnemGzSUqcdxOeoyBG8J+FuB8LTbWkFg6ZTvX+dqf6fPaDeLbXJlpxhXZlNUks3QJeuzRiz5VJ8YmjFGts31ktDiL/wBqAqTHzThvjNMxIq5FDy6jbYxof8wKy4BJ9BEXmcNSWyqx8tob3pb3Hy+sY+9FGarA9NeQhrMlrXTLmYpNnTLBJyzJP4iNOghPlcnZRQUUVXpa2myUIDVduWTe0fJuMVn9pWkl8JKR/SMh6xrbRfoXayQe6hJjA3va+1nLXuTG/BF3bMmV6CLGnuiLSI5JSyR0ixo0ESDRxom0cjjiMRaLGiJEcAgRHDFhERaOOKzESItaIkQTioiOARMiIvzggNWLYMPdPjDa67+KAHbz9Q28YM2jCYKl2zYx50vGPZx+RCXbNrfXEHaDOMZetreKbRbecADFMVhQlSjsA/8AtDYfHUdsGbyoqPGAfct4scCsjl9I09nnbRlBcS01mzJUv+XFiV5JBgyyWopp2j7d13/6nEdnxRnuJPxvIlFcZo10uYdSIBvO1hP4gIWTrfMagI3LfKsVSLAZxdfd/qz9RGSHjqL5SejRPInqKA7ffai4STC1EyYpTlRBGrtGts9xS6guwy0rl5eMXC60I+FDkfiOT+JjUvIxQVRRmfj5Ju5MQWMKSoKdZVmVAq1HtGns9vtSkYXwgJIBYkq1ctUHnCybMCFAVCtSElhyrr5xWu/kglkmtKFzroTmRCS5ZNqI/GEFtmis182mVJJ7cLDDCnCVnzPxQjvJc2YCtMtAKcyhAQSRuBlnAIti1KxlyCGdwDiejVpRhGvu0KXISsOlX4k9aFhyzflC08bsHFSMcixKL4nSoVwNUvkz/dY0vDVjtcsjsEplqL4pikpKhnQEvhHQecOLsldrZkzJcvFMQMLslyBiau5EHXAVJlSlrAMxRqEE0fMVyYabw08k3r0COOC9bF9rvi3JopKJrB2Qgg7MSCw3y0jITuHJ1oUZlotCEqLnvBYoHdnTlTlH0+1TEjuIAABdRNSSN/vWENuus2gqzEp+8TmSQaJ+6CFg3DrsMsSl2hVdXAU2UoTJdoQDuAVAjY1DiNxYLBgFVdaFvUwt4ZtGLtJeKiDQF6DQAnT6iLOL7yTJsyxUqmJUhLbkGvg+mpEZMmXLPJxb3/Byxxh0GXffMmciatCwJcpZR2lMKsKUkqBf4XU3NucY7ie+7LNxJ7e0q0AlhKUmm6k5esU3DwbOXKacVy0FlpQCrM0dSPwkUPk8KOIOD59nBWRiQGqCGD5u5B9I1wwRU9yEvXQy4W4fsdolKU89JfCtPaJPMEESxQv7ww/+C2NJcJWrkZh+TRneBrQtNsT2aFKQruzWSSkBnCiRRwRTqY+h2++pUhaRNQpCVf8AEKRhBcAPVwK5xHyH5EZ1GToaEcbW0Jf/AIvZm/hn+9f/AJRbJ4Zs/wDyvNSj/wB0alknYxXMQ2QEY/ny+5P/AGU4Q/ahAOH7PpJlnpX5mO/5LJGUiV/Z9YdTzQUIAIHM/EVHkHEsaOytDXyZ6a1I0Ci+5ct/SHH8yuTmrcv3/wDRVX7f+CY3PJ/5Esf6R9I8bulU/dCmVMvSGyZobI7+LEtRO5SMTPRZbJ+iYk75ls+QS9KO7k1YJVnRw+f7v+hTj+0TzLGjSWCOaR8hEFWRskD+2HGNNGB3roHLDqzE9fGLElIBVXFTDyLirbgO3NnpCb5U2Py1aQhVIKT8LEaYcogQr7DQ7ThA+FzXQ/hFBydRz0AVSoiJUgHItvh5hL05BS22KRSph+D7TB8n4M9MknVoHNnH5U+Qh/aJoYFjiOmiRXcZfCAdSF5MIFM07H78IE5ODoeP1K6Plypb5iKpkoNlBMclyCtWFP6ADMnkI+huts8RK+hcLM+ai0H2ZRYold0Hnn/UdTBqLvSo5koqRSpbWJSpJEwsgCWA1RnT1q8QnmTNuLA1tkZF00ORmHIE+NBrrBMmVgOFKUp3U/05wJaKnFT38Ic2NNFMAcIBOVHNGHrlEMkpJW9mqEI39imdKVhICksBirTYMBrnlsCYFsKVYwkYiomvIb8jTIwxmDtSe6QmlfxEto+mUF2eWmW9EoAFXf3zJLRH5KjVbKrHuzliWVzHQkuHBctUcmbWpDwVNsc1IZ8QckpzYGPWK3jEwCUjDQlxXoY9jUhKmUVYi5KSTmTkTkIytyvqiqQut0peFTBJ0OpL6bjN4Ty7vXidQZm8ocWiYoq/dJIVSm5GRLfODrLJmTFFSql6gBnOwA05co0xyShESUIt7LbvuZHZd4kzNUnQae0PpFgEtOGrkQRKkBCFKVVbDwDZQXYJZwhSviOQOnODGL9kJTIXVYBZZRIdzXDs+/rHVESqn+Is91OwLuYMmqS/fNAaPmotkIW3ta1KUCkd40FNNoc6C5PZYEYpwGhScR2H1+sBXxbiR2aKAabCL7xtC0ykfDjWkFQSdRp6QsKVTVkCjlydB15CAWjH2ym4LUlE8pWpKUFBqqgxgijmjkFR8BtGssdglzVInEYsIV2bgtUjvAH+kMdusKZNyy7ThCk//XlqDhv4yg9DukHPfLeNgEFixApSlB4AwFiXPn7IZJHgkfoI+a/4p3k+GSCqneUMNGYh8bVNcuUfSJ04Ac+fvHyH/Eu0dpOAbDgdw7u5py2PjFItOaRJJ02bjgKQf2OWrAlAIZKRsKFZ5kuYMvS6ETMQWlwWJxDFlsTl847wTYJkuxSkzCpKmdtQDpXKG0yzpBxd40YuosfB28YE43sF0zOcOzitMx5SkS0qCZTqzSkMWGjH6aQ2KBGCvri1VntE2XJShYUUlLnupVUKLUzpqMnjRWS8568IMpFWxYV0SDsTmecYMmCd8vTKpobqQn7MCqkpOkFJnApcM30084qmKAjK7RRAykAZeUdHRo6vo0SDHL76QEhmRblHKbNHSw6xCZPCcz5/bwaAzpSDp7QPOYByABvEFW5/hSepp6Z+0C2mcohnDGhaHUGybzRRdMDl/V3iPZ/dIylp7SSohC1BJqzxNN5T/wAz82TFH47e7J/1S9IyYQSWAcnIQbbbMZPZpSrvTAoTOhZgPWsTuIPOHIE+n6x2egT5+IHugJZ6UDu/iTHs5Z/XXpKzPghq/ZfLlEMBUv0yzHhFNpnHvM9KP7+sMLVYSEq5CmbjkOsAhlJc916Fn03fI6+MZIyT2elT6QuQjEe85Y086naD7CpOJnO5D0o9Tvr5xXapSQpIluwDHmTXOCrrsASSpYIcZNvVgH33iuSacbExxadDJS0hSUHXJujt0ii9WKpaXc1OEVy38XgtUpmUR8LswqxZ6ZD/AHjyBULFHDkZqroSOeGMcWk7LveiEuxKJCcVA/Ldi4rk8ETwpKC6nZq+W0F2bCEli5q7Vfl1iq8LQlKRl3iEhJpnU8onzlKVBuhdYbOVkGpFGZ2HPxjYWOyplAbt5bwruVnYM2f36Qxtk3GooToWpvFsb5Sv7E8v2CLKCtb6Nl6wYzqIBzTU7AH5RTjwJSBm49NIqSrClQdw9T/2jlGiyCVl9sWCtC2LIPd5kjC/OIzu5U1WXb+UH5xCXM/GRQUQNzv0EVLU7qNT89THFEgWYO6kVJAZ84tu6xGarskuAWxq5DQe3+0VVUpKUh1GNhdF3iUhvxGqjz28IMVbDknxQXJkpSkJFEpDAbRaREQfHYfSFt63qZMt1B1/lScvOGlJRRjpyehHxFxZLlLVKZeIA95u6DlWrvGI4YkftVvDgrSFYiOQrV9MTRHia+jNBoGJc0D8so2P+GVzmVI7ZQKVzWbEck6BvOExrXJ9svJcFRtkgmEnE95djKWrUDu9dIeksI+R/wCJt94lhCfhTTxMGScmoojBbt9GFtFrVMmFS6k7+P1MfU7rxGxyyg41FLdDk3hzj51cN2KtVoTLSCH+IjQanlH2WzXUmRKTLliidDru53imdKkgw1sXyraiWEy1rSlYwpqGxKI/D4vrFtrnYSCXOfQZN4+nnEbwsdTNLlaUqwbDE2e5DCElzT5k6UolWMBSg5SEktoQCRQuKZs8eVlw1svH6tDSZaAqoP6RX/mBA3+/WBJyVBiUlJP3SOCYNfTOM6VEHKSdBBvB8qRUFucvvrFZlA1EWS2GcOpJdCSbl2V3oJhkTOy+PCcNdeXOMPcditMq1S1GVMCT/EJoCnV1ZO9Rzj6GpOW0WIoCIvi8lxi40tiSSMzxBNSnCpmc4dczk50fwhUSOcaO13YlSie+XDNiUE+ABaFf+UTE0SEqAyKsTtoDu2T8orGcKo74nJWjl2WFMpDmqzny/lEIrqGGYpvhc6ZAGHRtw7Fa5bkgFsQIYjViHjMyUlwMRBZix9D9I041KXJy9jYW7X4NJaSVpCXPeq/L3y+ceTZ0oFBr66QNJtKS1SVJZ+W0V2u0FCys1TQf1EuzRBQl+lHo8ktlkizBJFcjUcz84apDzGCSpNSSSM3o+8LErxEEs7fCCGByf5NBotiUipYiqnOp16Qs1KwoNloJHWjZ7tFcuzYWSWFKkmre0VSrwQQSlZJFdhUxK0qUUlkuVguqtKPQemcTUZJ0xrIWSzET8QHdoBvts4r7xYuQFVUygFOAxoWYDrX0gm7DLGFi5CctiauRWOlAK6VdjpTN686f2wJTdhQRd4EpJWxGbDWv36QbdwwJVMX8RNAffxEVCS5rQbbs36xOZMxqCRl3i++f0jRhVRv7kMjthCVEnEaBy3p6xXjxHZIr984hbrRRKU5CO2dOXM5ez+sO+zorRcJrhyCNAnYV/wB49aZtD99BE7TNwpAGesE3Dd/antF/Ak90HVvlDq2c2krYfw3dmFImq+JQoNgfsQ7O0RWTpU/eZ0EJr4v0Sk4EkFepGQ6Q0pxgjL9WSWi2/r1ElCmIK0gmpAAYc9eUfN7fxApe7lnGddfnHL1tS1glyVPV9Xj3DPDM6dOQteFErE7KJGMa4Q30iKrJtmpQWJWxvwnwkm0K7Wa/ZA0H5iNOkfTQgJFAKekRQhKEgBkpA6ACM7fXEqEOEqH9R+UVbUUZW5ZJaI8X34mTLKAe8RntHyG8UGatLOVKPmTDy9rd2qjiqB40jScEcKkEWmcGUaoRsNCY7G98i7ioRpjLg3hlNklOr+KsDFy/ljQAKAOIjM6aaPWCUxXNk4gatBZnbEF9g9mopZRb4XzHnGSufiTsymz2iWZZBIxK1f4XrnUVjXTbmmO5mYqENhbOunlGJ4wQgnsge93jpmACAT6eMQcFP6ZIpF10zZWiRjS1OX3tCebZiks/jEuEJZTZJZzJrVT+OVOkOLRKcbn7y+/082X0ycRp4+StCDCxzL8oJs7nQk8h7tHZklQ+EJP9SX9IqXa52SkAgflV7JIAHnDRVmZquy9YXs3Uge5iJKjm39w+sB/5pVlSZqRuyT/+VE+kE/tUohysJ/q7p8lND8WheyBlHl/cn6xXgV9kfWKrTeklP/Fl/wB4+RgT/OpJ/H6H6RRQl6QjQnEjH26VKmkIHd7xCS6XZgztzhHKS4FAAGGXnGgt9hmTEp7N6KdTbBJpTmRSFxspCCSM8jnUHItkeUbsc0l2asS+m6ApsgpSsjImr5/f0imeDhBL0L+VC8aex2VCyy0h+bu1CW82hheVkEtCAyWKwnXYmjUqBr84Kz7qhpR0ZWxz+9jIdyXAoB4eUFKlCZNDkBJLKJNG39Ya2WwGXLBOHvqNMsOVOjEGKlWVS8INA5CmFCNAfECsK5rnZRS+miizSkJx5kAZeA+6bxorLNlzHIUXFWTRwTUBtBQeMIpsgJFB3d/cdY9dynqCKBhXpoOgrEMi5KyydocWSWUBRDd5qltHoTBdkLrIzr8WTimnJoAnTygIYOCSpb8gGI8feGdgNRV9R706/OM/Fuhm9ErfaGJAApQDZvv1iqSspGXeIzOgyioL7ylq3LDnWvmIrlKcurIZ/SNyWiKQTJA+I+A35wXJNCTm9PWAivFXQfWGdzWXtiUkkJZyRnyD6PXygpWM9K2SuyxGeuv8NJdR32SPL7eNSuclCdEpH3SFs+2ybKgS0lyNM89VGMpaL3VMcqSUufPTSEyZVDS7JqDyP8Dy+eIi2CWCBqYy8uWudMwpNS5qdg/31gq6rHMnqUnCwH4no25MaKyyZFmBZpkzUn2G0ZrlJ3IvccSqPZTcXCqS0ycBuEf+X0hhbLaiVMKioKYMlCQGAbU69NIQ3zxDMNHwp1bNq/pGT/aFYlYlrZmDmnWnzikZJqoifHObuQ/4m4oWUllgaAaDbLOM0u0mYApdV0BavgPpF9l4dXaFtKSSdVH4R1JyjfcM8Fy7P3l9+Y4PINsPnF4xTV+wOUcehZw5wlMX+8nEy0kNg/Edidsso3cqVhAG1Ov6xMGJAbxZRS6Mk8jk9lYS5ypEsIEdmLAFS3OM5e/EqEBk1O+kLJpdipOXR3ia+ESEEqVhLfZj4vb7UF4pwmMvFRLEHq8MuJL4M8lLuHz+QhCU8orih/kxpKlSN3wBxJLTJMucpl4yUvkcVc2Z3eNmqco6U5feUfNLouzspSlrQVlYcBIqPEZE1jccJ2ha7MlUxwp1AuGyLe0eZ5mGKk5x6bL4m+O+xgSaZfOK7QhD1Dn78YJKnqziB1Bz13jD0UpPsX2izJzwkcv93gZVnB08z/6w1XShgecU7D2g8mD4YP0LTYtkg/6v/WIfsh/In+4/+MMuz1oPGOU5ffjD82d8GP7CKz2xSUsAkjmITW/EgLKEpOLTEwGWmrGGVIVWqYkzCFioNOmtOdI2Yl9Rkxyk3VjGwJRMQA5lzSA+uWqSOgh/ZLuM6Wha8LoHeH829MyIU2OzSlFOFJZIoQdyXAGhhrdM6XIRWcCjErEDVs6OfKH5b0VaaJIu7GiYCCMJdI8agHVx7QumIXKKVCpBYtkR48o0iLfJUBMlkkkth3bkS29TAV82FOi2CmLUauY3DfKFbR0W06Yhve1BOIhIYhyMweg0yjPyrQEqK0PXl0JDdfNoKvGyGWt1B0FwwJZyKV6uWhdZJoSsOKEvyLHIjR2fxjRjinAonTHs6YHHebECKdG+cMOGZpSHmOcLiuu2ejQltClh2By5uAdTyqPOO3fbFFRCjXInSv35xNQ0WbsaTrTiUQAGejRYlVGEDLSE5VJg27LEqYSBQAOtRyT1ioqpBtlsqpndTRI+JRyHM/SK7dxT2MwWaUP3QFZn4iTmRo1cs4S8R3pMkgyUg1NafFTPoxEKbFiKsSgXJDJZ36au4+sDbjZ1cns0ZQSSVFyCXf5wfYLvSpIUpZRLDVZyv+VL+8KLPOlj+KUrXRkJLpRr3vzK9BFdqtS1rBxU2L06N5RlUKeyzbapGntt/ANJlJwIGZFS27amEa7YrEqobRxmK584XLWXLV659B6Z7Qyue6JtpPddKaOs5U05npB4uQFGMFbFtotWNYCUlUwlkpAcnpGwuHg0r79qGHZANf8AURl4Q9ua47NZHUlis5zFF1dBsOQg2ZfUoak9B840KEI9maeeT1AMs9mTLSEoSEpGQAi0iM/a+KEJdg5jPWziucxAUd6CG+aC0iKwzkb2bPQgOogQivDipAcI7xD10jAC9Jiycbv194WW20hL4jQ6bwvySk6RVeOluTNPeHEpX8ajg1w89t4x17W7FiSlajXPlzbXpAsy8FK7qaDfX9ItstiJIADk5ARWGLjuQbXUQHAY2PBvCypihNmpZAyBFVfpDXhngfF+8tGIEGiMvMxvzICUgBmAYQ0p30SbSENrsYwqQE4Qc6Qsu6ZMRN7AsUBBUhQNcxQjLNWcaa0S1KoKc4VWqxpSQvsyVimIGoq5psdYx5ocojRlTCDJJzHlA/YJfXoRA9gveVOUtKCcaGxBmIfWvN/KCJkzmY8ySa00XVk1yE8vM/SKV2emT+I+kWFQ3+/OK8Qeh9KQDlZTMlJVmPvwgH9hT9vDMlJ/K8Q7I/ywbYydGNJo/wBtCS03lJWppgUn8q9jpiAq31jSXddi5oeaky5ZFEP31f1n8I5Cu5hbP4IxTKzP3YOTd4jZ8vGPSxTxRb5ujBHHOrSAxPUJYKVM9UvQkcj+IZwLLtby2LVJKh+Yn7HlH0OXd0soSgoTgSAEpbJtozt68FEqUqURhP4SWI6HJoOPyMb1LRdproql3ikSxQ6bREXmuYxxOlPdA2I3HNs4RWspkpwKx4w4UnCW8HFerwHZLUTQLTXQkg+Ri0fHVNo55VaQ8vW3lRCQ3MDXpzrAPZUUVMkjQ+LjYaecCpk4lHF7/SCrFNSEswLDWtMteoinBRjSDGVsLlowpDFbsMQJcPVyORpTkM4lIkJSAwIqcy502iFmtgxOtiH1FBWDZxSVEIbPu1b1y/2iTlLlsqkktBc6XgAY4yod1tjtBl4zVS7OJaFh1kFTEOVbUrSM7Pm4FoKFGpem528TDk3PhcTElsydfTXlBy6SBFr2LpS1LYTB3wSxr49IdEpQP3anLNi659BAVsu2dKlzJuFyBpVkuK1rWpI0jKybUQt0kgk5cjodDSFWFz2tBeVDG0SiJpJAKdCzt9INsMszFiWjEtRqEj8IOalHQczD3hezyFIVNtbpCWACjRetAmp2gO2cQS8azJliWg50ZSgnfYco6rWxvkd6GVis8mUVEtNWnMBgH2qe9lHp3Fi3YdwVo2UfPZtrUpRVk5oNvt4tUtVHJNKgw/wNeyfNSe9mumX8qasKKwU8tTy2if7eas55AxmrHaUgOSAB4ennFxvtOUtBPM0H1iEsMm9FE4JDSfOWoOx/pPvnAUy1pQe+sE7JrC+fa50yhJA2TSCLFw1Pmh0oJ9IrDAl+pnPI/SBrReyie4MI31+kCokrWaufWNxdf+H8wsZhCR5mNvdPDMiSzIBUNTWLpqOoohKa9uz59wxweucrvgoTqSPZ4+kXVw/JkDuJBP5jU/pDMJGlOkSEd32Rlkb6PFMVCUzxcY4oxzonYOt66QBaEk5U3eGIBOeUD2tgHiMtjJ0fM0XXaEW9XZqQA4Ushg6SfhIzNQY166GsYW/ryVKt6ZilMgEAlOZTqCNY20y0gIxlScLO/KMfkxlav7GmDtHiRygS2WhCA6lJH3pCa8OIiSRKDfzEeoH1hISVF1EncmFjgb2yc/IUdLY9XfCMkAk7mnpHk3iv+Xy/WFEtMEfecM8cV0Z5Z8j9mpBjmHpGfk2hTAOaRcqeo5kxmeN/cs/Jj6Q+/aEihIeJielsx5iECAdaRYhoVwQn9S/sN5shKs2jO3rwjKV3kulW4JPoXh3JmslopNqUkuQFDbXzgx543cGWh5EXqRlJHBRxFQWt+TB+ogm18JrKklCkBvi7nsyo1Uq3y1hkljQEEEEPoRBSVoFAU86/WHflZ72zTxhWkfP7ZwxOSaJxJ5HLmxGXnFVgs0xSTLAKVpJZUwKAws5SgEVVmY+iJILsQWoQFCkcmA7GGXnTSqSsHBPoxvCTjtpikjs5YDlYA8UlWnOG1jvpCsSjNSDoCaE6MRB9pupM0HtFTAFDCoIUoBSTmCBQiF1quixS2SmzqZ2xKTWnr9Y1Y/Ihk23TFcWn9xraZk0SitCkZEgqDp6GPmRsgWSUhRW6u7hoC9G5co196yEYezlLnSkGpSKJP9wy5CFdyXdNCwsqnKQklgkKar1GmjM2sXhlildk3B/YVWPiLEyVDCQGw6BtoGt9oBOIklx9vGju27R+3v2MxSFgmYpaM1Ekkh0hvDeGt78ISlJJkJIUPwlVDyL5QkvIw48i/I6jkcKb2YOUo4TRhrllB1jsAnWaZNlF1S1MQTowcjzJ8INvm4Z5kiUJKlLISSzAAjYvXZoq4KRMs65iZyFpSoBgpNHGZrnQgeMW+WMoOUXv7EmpKajR6xcJT5yhkqju4Abl5xvrg4QkobElyUd58gaj39otulKJSEqSp2HdbY6H2jRJtOSqMaN5frHLLzA7j0V2a55MtsMtAbKkMUoAyAiqZPSGfM5czErOSfiDHq8G1dCO3tloMdVyj0eeC2KTEdMQAiWKOsU4nq5jjx0rHjFE+eE1JDQAFq5gArGS4kv9KEqDs0BcS8WpDpSrLWMZLlTLWrPDLzUpUJJpK30VhjsBtNmNoWJneSCCQSksWOQ51htOmKWEhRokAAaAAbbwznoBASlmSMKQCGAGzQDMsyhlT194g83Psnle6RWJFPqYrXOSOfTKIrsxFVKpuTt1gE2yW/4urU+sPGLl+SP8IMNrVkO70+ZjoPTyiKrRLSkqxAhtNYAF8L0QhtIMcbl0gJNmovBOGUtUs1ALDV4wC7ymJVjStWLq/g2sbZSzpFUqyywvGEpxj8QGsT8fIsadqwWKJXE00JGJKSoDvYnB6MMqQ9uG9xPSVhJThLEEvoDTzhVeFypmErxlJJqzVfM8ocXfJlSpYRLdOdTVzuYGZ4XD6VsP8BE69ZaThXMSDsT77QchDh99Y+Z25GF0qDK5+/PWHn+H+MCYST2Zw4XycO5T6QcviRjj5phkqZqrzudSgmbJYT5eQyExOqFe4Oh6wsVNmTkfu3SSQ5IbCxYguMxtD6Va2yrC62LVjxJIGL4gQ4KhkaakBj0EZ4z1+UavGyb4PplkuUEJCQOp35k6mLAWyJHjFErGcwnwMeUSBUZ9IztOz1lReLbMGS38TEZs5Sh3iTUZ7ZxVJG3kYuC2henoZpBqbyUcwkjpF6Ly3lp8yIXSQDofCL2bI+cTcUI1EMF5o/5ZB6vF0m3y8yFAwqwk51iSUQrSO4RHcq1S1P3iBoGq/OE3FUsFSDiKhhJD6F4ZWWxtWCZiH+IODnkesNilxlZB1ejDC1mX3gctId3ZxAKJKasMjv8AfpHbVc0hamSlSTqQT7FxCm+eGClOKUpalD8NA45HlHo48kX7oSaNbIvlWPupDcyIaKvdCSAos/lHx2VfipCsCwpJT4Fti8EnirH3MOINkTlzEa+E0ujNxi3R9nNqBFKxXMnAaiPm1l4lJlYQrCRqa0rl0ihfFKkuCsGmphJcmFYz6gLWneKZl7yxmoR8tRfeGuMH/VAyLyMyYmVK701RYDQbknQAQ3F0Bwo295cY4SQAAkamMPeHFC5hX+8elKu50AAjVWXhdGEGce1XmQQyQeSdfGJ2i7kjJIbYCJvyYrpWS5RT0ZCyXJNVJRMmJBExYITkWrUnQOx842diuizpw9rMQsjIOMCeid+ZrFBlvnpHuxDRlyZZT7KfNXQbaBZnrgP+kH2EDqk2Y6gdCoe0DGVEFSRtE/8A0DzX6Kb6u+SZMzsyCsBx3tqkMTGEWphnp65xuVyRlCa23FLUXAY7Oaxt8bNGCqRKWX8GWk29YQuWGwqNSzmmgOlfaBcRjW3nYUzEJTgSgoDJUigY6FJd4Vjh0/n/AOn9Y3w8jHV9EZP8mxXYWzipdmINIOsiVMyq847PlMH9gT7R43IeWCcX0LVJpEYqXbgVYcE3r2Sm+sECWGfF/cFD3EO012Jwl9itdmSr4kg9Q8F2dZoGDeTeUUC0SxnMQ3V/aKv24H+GmbMP8sst/cthHcZMZQkMps5O7R7BiS2pZiORBeAbNYbTMLqQiWP5lFSvJLD1hxd93GViOPEVNowDaJqaawkko+9mjHhlyTYL+yzQWCwrkUt6iJTLOcQKkgkauadAYb2dJDkgcusSUd0xFyZ6PP0K1EflLiO2SeFAKamhIb3gu0yELSU1HMFiIps8vCgJJdqPlTSBSr8hUrYQhaRVvGKlqdq55comZLDxyjqJHJjCBVdkJEurP1eGFmk97J+cVS0FPPeLpREI4glKw4zAP9xAy55fbm8dJGVIFmKZyK8odIkkWKLFyTFarWFhWGuHblp1gO0z6FxRveBE3miQAFnAOlI0Qjb0gSVorvKySrSk40JKhuK9QdIBuWxyrOosgciwceOZgidaBiCkEMqoIPkREwEzBkyhmPmOXLSNO+PH0edHI4u12Fqs0iaC6El9cj5isLr04RkTAMCcBxOWckjUVMQPcOfnBsm9Tqx6adImlkhuDNMfJjL9SJ2DhyQn/hJLAVKQfTSHFlscqX/DloTzSkD2EUovKWphiYwYlm5HURBuf+TLcoy6OKUo1By0/SK+13AhdxHbTLQMDYie670b3hPwzxAuZNMqcAFMSgsztmD7+cWjjlKHJGPLj4u10aKYofl9YpKh+X1/SCpywNYCmzHyidEbJLmJH4T5/pA8y1J/J6mPKgSavaAkNZObPH5R5n6wLMteyU+v1jhZ6mKrVMShLkgAZkxWMQNkZls/MlPlApvROiU+f6wutl6dokps4KlKoVsyUjcE5mFsu5ZYDKBJ1MbIYI19eibkbmwTCcyfOGTZxyPR5+X9R6ePoiI6I9HoiyxNKRtFqRHo9HBJbxKVHo9BOYSn4RFNoyj0egMEeyO0Q1jkehPZRFqzUdIsOQjkeinsRkJRgmXHo9E5dhZdMEBKNTHo9FBIkJ4+GKLZKSQHSDnmBHY9FI9oAnviWEpQEgAVoA2sDpUQUkEu4r4x6PRrX6TzMn9xh16CvnC5Izj0egr9Ij7LEfOGl1TCJjAlmyekej0JPobD+tFHGv8ADlnXtBXwMZG61H9tk9Veyo9Hov439p/wzZm6N2s1ismPR6MMuzEVTjAVoPcX0Mcj0GH6hhPcc1Sh3iTU5l/eFvG6zilpc4a008o9Ho9PGl/UE30GWINLAFA0SjsehPbEf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678" name="AutoShape 6" descr="data:image/jpeg;base64,/9j/4AAQSkZJRgABAQAAAQABAAD/2wCEAAkGBxQTEhUUExQVFhUXGRgbGBcYGBocHBocGBwXHBoYGBsYHCggHR0lHBcXITEhJSkrLi4uGh8zODMsNygtLisBCgoKDg0OGxAQGzQkICQ0LCw0NDQ3LCwsNzQsLCwsLCwsLCw0LCwsLCwsLCwsLCwsLCwsLCwsLCwsLCwsLCwsLP/AABEIALIBGwMBIgACEQEDEQH/xAAbAAACAwEBAQAAAAAAAAAAAAAEBQIDBgEAB//EAEIQAAECAwYDBgQDBgQGAwAAAAECEQADIQQFEjFBUQZhcRMigZGhsTLB0fBCUuEUIzNicpIHFYLxQ1OiwtLiFiSy/8QAGgEAAwEBAQEAAAAAAAAAAAAAAQIDBAAFBv/EACoRAAICAgICAQMDBQEAAAAAAAABAhEDIRIxBEETIlFhMlJxFDNCkaGB/9oADAMBAAIRAxEAPwD5HLlklhUwfKuwnMgQ4uy7AkOc9/kOUOruuUrWAAS+2nnGHJ5VOonpYfDVXkMeq7yMiDFJlkZiN9e/DplZ59PaMleCGLENAxeS5OmNk8OFcoDm75bJQBoKtua/Mxp7qDKAIzGv1jJ2Se6UkHQRorBaCwPePRo8zyLu2bYKoUh/PsgAdmP3rnCi3TmQU1IYh9X6wWq3ulq+IhTMtXerEIy2T4v2L5lJZ7QV0P1jL39IMtSV7jLcAsabc4+jos8kyjMnZVq+g5dYrXaLJPQJZ7yAGAYPG7DmUHdGfJHkqMVZLNKIBLVDjdjyg3s0DJ/ID5wXbuFbJiSiXOnhbUSCDhA3JHOIzODpyh+7niZ/Kt0K9yD6Rb5IS/y/2Y54pXaQJMtCE5kDqflCy1X4cpSf9RDDwGZ9I7brlnyT+8lKTzZwfEUgECNMMEO+yLtHp9tnTKLWW/KmgPXWOJEdaJy5RUQlIJJLAAOSdgBnGhJJaAQAj61wnemGzSUqcdxOeoyBG8J+FuB8LTbWkFg6ZTvX+dqf6fPaDeLbXJlpxhXZlNUks3QJeuzRiz5VJ8YmjFGts31ktDiL/wBqAqTHzThvjNMxIq5FDy6jbYxof8wKy4BJ9BEXmcNSWyqx8tob3pb3Hy+sY+9FGarA9NeQhrMlrXTLmYpNnTLBJyzJP4iNOghPlcnZRQUUVXpa2myUIDVduWTe0fJuMVn9pWkl8JKR/SMh6xrbRfoXayQe6hJjA3va+1nLXuTG/BF3bMmV6CLGnuiLSI5JSyR0ixo0ESDRxom0cjjiMRaLGiJEcAgRHDFhERaOOKzESItaIkQTioiOARMiIvzggNWLYMPdPjDa67+KAHbz9Q28YM2jCYKl2zYx50vGPZx+RCXbNrfXEHaDOMZetreKbRbecADFMVhQlSjsA/8AtDYfHUdsGbyoqPGAfct4scCsjl9I09nnbRlBcS01mzJUv+XFiV5JBgyyWopp2j7d13/6nEdnxRnuJPxvIlFcZo10uYdSIBvO1hP4gIWTrfMagI3LfKsVSLAZxdfd/qz9RGSHjqL5SejRPInqKA7ffai4STC1EyYpTlRBGrtGts9xS6guwy0rl5eMXC60I+FDkfiOT+JjUvIxQVRRmfj5Ju5MQWMKSoKdZVmVAq1HtGns9vtSkYXwgJIBYkq1ctUHnCybMCFAVCtSElhyrr5xWu/kglkmtKFzroTmRCS5ZNqI/GEFtmis182mVJJ7cLDDCnCVnzPxQjvJc2YCtMtAKcyhAQSRuBlnAIti1KxlyCGdwDiejVpRhGvu0KXISsOlX4k9aFhyzflC08bsHFSMcixKL4nSoVwNUvkz/dY0vDVjtcsjsEplqL4pikpKhnQEvhHQecOLsldrZkzJcvFMQMLslyBiau5EHXAVJlSlrAMxRqEE0fMVyYabw08k3r0COOC9bF9rvi3JopKJrB2Qgg7MSCw3y0jITuHJ1oUZlotCEqLnvBYoHdnTlTlH0+1TEjuIAABdRNSSN/vWENuus2gqzEp+8TmSQaJ+6CFg3DrsMsSl2hVdXAU2UoTJdoQDuAVAjY1DiNxYLBgFVdaFvUwt4ZtGLtJeKiDQF6DQAnT6iLOL7yTJsyxUqmJUhLbkGvg+mpEZMmXLPJxb3/Byxxh0GXffMmciatCwJcpZR2lMKsKUkqBf4XU3NucY7ie+7LNxJ7e0q0AlhKUmm6k5esU3DwbOXKacVy0FlpQCrM0dSPwkUPk8KOIOD59nBWRiQGqCGD5u5B9I1wwRU9yEvXQy4W4fsdolKU89JfCtPaJPMEESxQv7ww/+C2NJcJWrkZh+TRneBrQtNsT2aFKQruzWSSkBnCiRRwRTqY+h2++pUhaRNQpCVf8AEKRhBcAPVwK5xHyH5EZ1GToaEcbW0Jf/AIvZm/hn+9f/AJRbJ4Zs/wDyvNSj/wB0alknYxXMQ2QEY/ny+5P/AGU4Q/ahAOH7PpJlnpX5mO/5LJGUiV/Z9YdTzQUIAIHM/EVHkHEsaOytDXyZ6a1I0Ci+5ct/SHH8yuTmrcv3/wDRVX7f+CY3PJ/5Esf6R9I8bulU/dCmVMvSGyZobI7+LEtRO5SMTPRZbJ+iYk75ls+QS9KO7k1YJVnRw+f7v+hTj+0TzLGjSWCOaR8hEFWRskD+2HGNNGB3roHLDqzE9fGLElIBVXFTDyLirbgO3NnpCb5U2Py1aQhVIKT8LEaYcogQr7DQ7ThA+FzXQ/hFBydRz0AVSoiJUgHItvh5hL05BS22KRSph+D7TB8n4M9MknVoHNnH5U+Qh/aJoYFjiOmiRXcZfCAdSF5MIFM07H78IE5ODoeP1K6Plypb5iKpkoNlBMclyCtWFP6ADMnkI+huts8RK+hcLM+ai0H2ZRYold0Hnn/UdTBqLvSo5koqRSpbWJSpJEwsgCWA1RnT1q8QnmTNuLA1tkZF00ORmHIE+NBrrBMmVgOFKUp3U/05wJaKnFT38Ic2NNFMAcIBOVHNGHrlEMkpJW9mqEI39imdKVhICksBirTYMBrnlsCYFsKVYwkYiomvIb8jTIwxmDtSe6QmlfxEto+mUF2eWmW9EoAFXf3zJLRH5KjVbKrHuzliWVzHQkuHBctUcmbWpDwVNsc1IZ8QckpzYGPWK3jEwCUjDQlxXoY9jUhKmUVYi5KSTmTkTkIytyvqiqQut0peFTBJ0OpL6bjN4Ty7vXidQZm8ocWiYoq/dJIVSm5GRLfODrLJmTFFSql6gBnOwA05co0xyShESUIt7LbvuZHZd4kzNUnQae0PpFgEtOGrkQRKkBCFKVVbDwDZQXYJZwhSviOQOnODGL9kJTIXVYBZZRIdzXDs+/rHVESqn+Is91OwLuYMmqS/fNAaPmotkIW3ta1KUCkd40FNNoc6C5PZYEYpwGhScR2H1+sBXxbiR2aKAabCL7xtC0ykfDjWkFQSdRp6QsKVTVkCjlydB15CAWjH2ym4LUlE8pWpKUFBqqgxgijmjkFR8BtGssdglzVInEYsIV2bgtUjvAH+kMdusKZNyy7ThCk//XlqDhv4yg9DukHPfLeNgEFixApSlB4AwFiXPn7IZJHgkfoI+a/4p3k+GSCqneUMNGYh8bVNcuUfSJ04Ac+fvHyH/Eu0dpOAbDgdw7u5py2PjFItOaRJJ02bjgKQf2OWrAlAIZKRsKFZ5kuYMvS6ETMQWlwWJxDFlsTl847wTYJkuxSkzCpKmdtQDpXKG0yzpBxd40YuosfB28YE43sF0zOcOzitMx5SkS0qCZTqzSkMWGjH6aQ2KBGCvri1VntE2XJShYUUlLnupVUKLUzpqMnjRWS8568IMpFWxYV0SDsTmecYMmCd8vTKpobqQn7MCqkpOkFJnApcM30084qmKAjK7RRAykAZeUdHRo6vo0SDHL76QEhmRblHKbNHSw6xCZPCcz5/bwaAzpSDp7QPOYByABvEFW5/hSepp6Z+0C2mcohnDGhaHUGybzRRdMDl/V3iPZ/dIylp7SSohC1BJqzxNN5T/wAz82TFH47e7J/1S9IyYQSWAcnIQbbbMZPZpSrvTAoTOhZgPWsTuIPOHIE+n6x2egT5+IHugJZ6UDu/iTHs5Z/XXpKzPghq/ZfLlEMBUv0yzHhFNpnHvM9KP7+sMLVYSEq5CmbjkOsAhlJc916Fn03fI6+MZIyT2elT6QuQjEe85Y086naD7CpOJnO5D0o9Tvr5xXapSQpIluwDHmTXOCrrsASSpYIcZNvVgH33iuSacbExxadDJS0hSUHXJujt0ii9WKpaXc1OEVy38XgtUpmUR8LswqxZ6ZD/AHjyBULFHDkZqroSOeGMcWk7LveiEuxKJCcVA/Ldi4rk8ETwpKC6nZq+W0F2bCEli5q7Vfl1iq8LQlKRl3iEhJpnU8onzlKVBuhdYbOVkGpFGZ2HPxjYWOyplAbt5bwruVnYM2f36Qxtk3GooToWpvFsb5Sv7E8v2CLKCtb6Nl6wYzqIBzTU7AH5RTjwJSBm49NIqSrClQdw9T/2jlGiyCVl9sWCtC2LIPd5kjC/OIzu5U1WXb+UH5xCXM/GRQUQNzv0EVLU7qNT89THFEgWYO6kVJAZ84tu6xGarskuAWxq5DQe3+0VVUpKUh1GNhdF3iUhvxGqjz28IMVbDknxQXJkpSkJFEpDAbRaREQfHYfSFt63qZMt1B1/lScvOGlJRRjpyehHxFxZLlLVKZeIA95u6DlWrvGI4YkftVvDgrSFYiOQrV9MTRHia+jNBoGJc0D8so2P+GVzmVI7ZQKVzWbEck6BvOExrXJ9svJcFRtkgmEnE95djKWrUDu9dIeksI+R/wCJt94lhCfhTTxMGScmoojBbt9GFtFrVMmFS6k7+P1MfU7rxGxyyg41FLdDk3hzj51cN2KtVoTLSCH+IjQanlH2WzXUmRKTLliidDru53imdKkgw1sXyraiWEy1rSlYwpqGxKI/D4vrFtrnYSCXOfQZN4+nnEbwsdTNLlaUqwbDE2e5DCElzT5k6UolWMBSg5SEktoQCRQuKZs8eVlw1svH6tDSZaAqoP6RX/mBA3+/WBJyVBiUlJP3SOCYNfTOM6VEHKSdBBvB8qRUFucvvrFZlA1EWS2GcOpJdCSbl2V3oJhkTOy+PCcNdeXOMPcditMq1S1GVMCT/EJoCnV1ZO9Rzj6GpOW0WIoCIvi8lxi40tiSSMzxBNSnCpmc4dczk50fwhUSOcaO13YlSie+XDNiUE+ABaFf+UTE0SEqAyKsTtoDu2T8orGcKo74nJWjl2WFMpDmqzny/lEIrqGGYpvhc6ZAGHRtw7Fa5bkgFsQIYjViHjMyUlwMRBZix9D9I041KXJy9jYW7X4NJaSVpCXPeq/L3y+ceTZ0oFBr66QNJtKS1SVJZ+W0V2u0FCys1TQf1EuzRBQl+lHo8ktlkizBJFcjUcz84apDzGCSpNSSSM3o+8LErxEEs7fCCGByf5NBotiUipYiqnOp16Qs1KwoNloJHWjZ7tFcuzYWSWFKkmre0VSrwQQSlZJFdhUxK0qUUlkuVguqtKPQemcTUZJ0xrIWSzET8QHdoBvts4r7xYuQFVUygFOAxoWYDrX0gm7DLGFi5CctiauRWOlAK6VdjpTN686f2wJTdhQRd4EpJWxGbDWv36QbdwwJVMX8RNAffxEVCS5rQbbs36xOZMxqCRl3i++f0jRhVRv7kMjthCVEnEaBy3p6xXjxHZIr984hbrRRKU5CO2dOXM5ez+sO+zorRcJrhyCNAnYV/wB49aZtD99BE7TNwpAGesE3Dd/antF/Ak90HVvlDq2c2krYfw3dmFImq+JQoNgfsQ7O0RWTpU/eZ0EJr4v0Sk4EkFepGQ6Q0pxgjL9WSWi2/r1ElCmIK0gmpAAYc9eUfN7fxApe7lnGddfnHL1tS1glyVPV9Xj3DPDM6dOQteFErE7KJGMa4Q30iKrJtmpQWJWxvwnwkm0K7Wa/ZA0H5iNOkfTQgJFAKekRQhKEgBkpA6ACM7fXEqEOEqH9R+UVbUUZW5ZJaI8X34mTLKAe8RntHyG8UGatLOVKPmTDy9rd2qjiqB40jScEcKkEWmcGUaoRsNCY7G98i7ioRpjLg3hlNklOr+KsDFy/ljQAKAOIjM6aaPWCUxXNk4gatBZnbEF9g9mopZRb4XzHnGSufiTsymz2iWZZBIxK1f4XrnUVjXTbmmO5mYqENhbOunlGJ4wQgnsge93jpmACAT6eMQcFP6ZIpF10zZWiRjS1OX3tCebZiks/jEuEJZTZJZzJrVT+OVOkOLRKcbn7y+/082X0ycRp4+StCDCxzL8oJs7nQk8h7tHZklQ+EJP9SX9IqXa52SkAgflV7JIAHnDRVmZquy9YXs3Uge5iJKjm39w+sB/5pVlSZqRuyT/+VE+kE/tUohysJ/q7p8lND8WheyBlHl/cn6xXgV9kfWKrTeklP/Fl/wB4+RgT/OpJ/H6H6RRQl6QjQnEjH26VKmkIHd7xCS6XZgztzhHKS4FAAGGXnGgt9hmTEp7N6KdTbBJpTmRSFxspCCSM8jnUHItkeUbsc0l2asS+m6ApsgpSsjImr5/f0imeDhBL0L+VC8aex2VCyy0h+bu1CW82hheVkEtCAyWKwnXYmjUqBr84Kz7qhpR0ZWxz+9jIdyXAoB4eUFKlCZNDkBJLKJNG39Ya2WwGXLBOHvqNMsOVOjEGKlWVS8INA5CmFCNAfECsK5rnZRS+miizSkJx5kAZeA+6bxorLNlzHIUXFWTRwTUBtBQeMIpsgJFB3d/cdY9dynqCKBhXpoOgrEMi5KyydocWSWUBRDd5qltHoTBdkLrIzr8WTimnJoAnTygIYOCSpb8gGI8feGdgNRV9R706/OM/Fuhm9ErfaGJAApQDZvv1iqSspGXeIzOgyioL7ylq3LDnWvmIrlKcurIZ/SNyWiKQTJA+I+A35wXJNCTm9PWAivFXQfWGdzWXtiUkkJZyRnyD6PXygpWM9K2SuyxGeuv8NJdR32SPL7eNSuclCdEpH3SFs+2ybKgS0lyNM89VGMpaL3VMcqSUufPTSEyZVDS7JqDyP8Dy+eIi2CWCBqYy8uWudMwpNS5qdg/31gq6rHMnqUnCwH4no25MaKyyZFmBZpkzUn2G0ZrlJ3IvccSqPZTcXCqS0ycBuEf+X0hhbLaiVMKioKYMlCQGAbU69NIQ3zxDMNHwp1bNq/pGT/aFYlYlrZmDmnWnzikZJqoifHObuQ/4m4oWUllgaAaDbLOM0u0mYApdV0BavgPpF9l4dXaFtKSSdVH4R1JyjfcM8Fy7P3l9+Y4PINsPnF4xTV+wOUcehZw5wlMX+8nEy0kNg/Edidsso3cqVhAG1Ov6xMGJAbxZRS6Mk8jk9lYS5ypEsIEdmLAFS3OM5e/EqEBk1O+kLJpdipOXR3ia+ESEEqVhLfZj4vb7UF4pwmMvFRLEHq8MuJL4M8lLuHz+QhCU8orih/kxpKlSN3wBxJLTJMucpl4yUvkcVc2Z3eNmqco6U5feUfNLouzspSlrQVlYcBIqPEZE1jccJ2ha7MlUxwp1AuGyLe0eZ5mGKk5x6bL4m+O+xgSaZfOK7QhD1Dn78YJKnqziB1Bz13jD0UpPsX2izJzwkcv93gZVnB08z/6w1XShgecU7D2g8mD4YP0LTYtkg/6v/WIfsh/In+4/+MMuz1oPGOU5ffjD82d8GP7CKz2xSUsAkjmITW/EgLKEpOLTEwGWmrGGVIVWqYkzCFioNOmtOdI2Yl9Rkxyk3VjGwJRMQA5lzSA+uWqSOgh/ZLuM6Wha8LoHeH829MyIU2OzSlFOFJZIoQdyXAGhhrdM6XIRWcCjErEDVs6OfKH5b0VaaJIu7GiYCCMJdI8agHVx7QumIXKKVCpBYtkR48o0iLfJUBMlkkkth3bkS29TAV82FOi2CmLUauY3DfKFbR0W06Yhve1BOIhIYhyMweg0yjPyrQEqK0PXl0JDdfNoKvGyGWt1B0FwwJZyKV6uWhdZJoSsOKEvyLHIjR2fxjRjinAonTHs6YHHebECKdG+cMOGZpSHmOcLiuu2ejQltClh2By5uAdTyqPOO3fbFFRCjXInSv35xNQ0WbsaTrTiUQAGejRYlVGEDLSE5VJg27LEqYSBQAOtRyT1ioqpBtlsqpndTRI+JRyHM/SK7dxT2MwWaUP3QFZn4iTmRo1cs4S8R3pMkgyUg1NafFTPoxEKbFiKsSgXJDJZ36au4+sDbjZ1cns0ZQSSVFyCXf5wfYLvSpIUpZRLDVZyv+VL+8KLPOlj+KUrXRkJLpRr3vzK9BFdqtS1rBxU2L06N5RlUKeyzbapGntt/ANJlJwIGZFS27amEa7YrEqobRxmK584XLWXLV659B6Z7Qyue6JtpPddKaOs5U05npB4uQFGMFbFtotWNYCUlUwlkpAcnpGwuHg0r79qGHZANf8AURl4Q9ua47NZHUlis5zFF1dBsOQg2ZfUoak9B840KEI9maeeT1AMs9mTLSEoSEpGQAi0iM/a+KEJdg5jPWziucxAUd6CG+aC0iKwzkb2bPQgOogQivDipAcI7xD10jAC9Jiycbv194WW20hL4jQ6bwvySk6RVeOluTNPeHEpX8ajg1w89t4x17W7FiSlajXPlzbXpAsy8FK7qaDfX9ItstiJIADk5ARWGLjuQbXUQHAY2PBvCypihNmpZAyBFVfpDXhngfF+8tGIEGiMvMxvzICUgBmAYQ0p30SbSENrsYwqQE4Qc6Qsu6ZMRN7AsUBBUhQNcxQjLNWcaa0S1KoKc4VWqxpSQvsyVimIGoq5psdYx5ocojRlTCDJJzHlA/YJfXoRA9gveVOUtKCcaGxBmIfWvN/KCJkzmY8ySa00XVk1yE8vM/SKV2emT+I+kWFQ3+/OK8Qeh9KQDlZTMlJVmPvwgH9hT9vDMlJ/K8Q7I/ywbYydGNJo/wBtCS03lJWppgUn8q9jpiAq31jSXddi5oeaky5ZFEP31f1n8I5Cu5hbP4IxTKzP3YOTd4jZ8vGPSxTxRb5ujBHHOrSAxPUJYKVM9UvQkcj+IZwLLtby2LVJKh+Yn7HlH0OXd0soSgoTgSAEpbJtozt68FEqUqURhP4SWI6HJoOPyMb1LRdproql3ikSxQ6bREXmuYxxOlPdA2I3HNs4RWspkpwKx4w4UnCW8HFerwHZLUTQLTXQkg+Ri0fHVNo55VaQ8vW3lRCQ3MDXpzrAPZUUVMkjQ+LjYaecCpk4lHF7/SCrFNSEswLDWtMteoinBRjSDGVsLlowpDFbsMQJcPVyORpTkM4lIkJSAwIqcy502iFmtgxOtiH1FBWDZxSVEIbPu1b1y/2iTlLlsqkktBc6XgAY4yod1tjtBl4zVS7OJaFh1kFTEOVbUrSM7Pm4FoKFGpem528TDk3PhcTElsydfTXlBy6SBFr2LpS1LYTB3wSxr49IdEpQP3anLNi659BAVsu2dKlzJuFyBpVkuK1rWpI0jKybUQt0kgk5cjodDSFWFz2tBeVDG0SiJpJAKdCzt9INsMszFiWjEtRqEj8IOalHQczD3hezyFIVNtbpCWACjRetAmp2gO2cQS8azJliWg50ZSgnfYco6rWxvkd6GVis8mUVEtNWnMBgH2qe9lHp3Fi3YdwVo2UfPZtrUpRVk5oNvt4tUtVHJNKgw/wNeyfNSe9mumX8qasKKwU8tTy2if7eas55AxmrHaUgOSAB4ennFxvtOUtBPM0H1iEsMm9FE4JDSfOWoOx/pPvnAUy1pQe+sE7JrC+fa50yhJA2TSCLFw1Pmh0oJ9IrDAl+pnPI/SBrReyie4MI31+kCokrWaufWNxdf+H8wsZhCR5mNvdPDMiSzIBUNTWLpqOoohKa9uz59wxweucrvgoTqSPZ4+kXVw/JkDuJBP5jU/pDMJGlOkSEd32Rlkb6PFMVCUzxcY4oxzonYOt66QBaEk5U3eGIBOeUD2tgHiMtjJ0fM0XXaEW9XZqQA4Ushg6SfhIzNQY166GsYW/ryVKt6ZilMgEAlOZTqCNY20y0gIxlScLO/KMfkxlav7GmDtHiRygS2WhCA6lJH3pCa8OIiSRKDfzEeoH1hISVF1EncmFjgb2yc/IUdLY9XfCMkAk7mnpHk3iv+Xy/WFEtMEfecM8cV0Z5Z8j9mpBjmHpGfk2hTAOaRcqeo5kxmeN/cs/Jj6Q+/aEihIeJielsx5iECAdaRYhoVwQn9S/sN5shKs2jO3rwjKV3kulW4JPoXh3JmslopNqUkuQFDbXzgx543cGWh5EXqRlJHBRxFQWt+TB+ogm18JrKklCkBvi7nsyo1Uq3y1hkljQEEEEPoRBSVoFAU86/WHflZ72zTxhWkfP7ZwxOSaJxJ5HLmxGXnFVgs0xSTLAKVpJZUwKAws5SgEVVmY+iJILsQWoQFCkcmA7GGXnTSqSsHBPoxvCTjtpikjs5YDlYA8UlWnOG1jvpCsSjNSDoCaE6MRB9pupM0HtFTAFDCoIUoBSTmCBQiF1quixS2SmzqZ2xKTWnr9Y1Y/Ihk23TFcWn9xraZk0SitCkZEgqDp6GPmRsgWSUhRW6u7hoC9G5co196yEYezlLnSkGpSKJP9wy5CFdyXdNCwsqnKQklgkKar1GmjM2sXhlildk3B/YVWPiLEyVDCQGw6BtoGt9oBOIklx9vGju27R+3v2MxSFgmYpaM1Ekkh0hvDeGt78ISlJJkJIUPwlVDyL5QkvIw48i/I6jkcKb2YOUo4TRhrllB1jsAnWaZNlF1S1MQTowcjzJ8INvm4Z5kiUJKlLISSzAAjYvXZoq4KRMs65iZyFpSoBgpNHGZrnQgeMW+WMoOUXv7EmpKajR6xcJT5yhkqju4Abl5xvrg4QkobElyUd58gaj39otulKJSEqSp2HdbY6H2jRJtOSqMaN5frHLLzA7j0V2a55MtsMtAbKkMUoAyAiqZPSGfM5czErOSfiDHq8G1dCO3tloMdVyj0eeC2KTEdMQAiWKOsU4nq5jjx0rHjFE+eE1JDQAFq5gArGS4kv9KEqDs0BcS8WpDpSrLWMZLlTLWrPDLzUpUJJpK30VhjsBtNmNoWJneSCCQSksWOQ51htOmKWEhRokAAaAAbbwznoBASlmSMKQCGAGzQDMsyhlT194g83Psnle6RWJFPqYrXOSOfTKIrsxFVKpuTt1gE2yW/4urU+sPGLl+SP8IMNrVkO70+ZjoPTyiKrRLSkqxAhtNYAF8L0QhtIMcbl0gJNmovBOGUtUs1ALDV4wC7ymJVjStWLq/g2sbZSzpFUqyywvGEpxj8QGsT8fIsadqwWKJXE00JGJKSoDvYnB6MMqQ9uG9xPSVhJThLEEvoDTzhVeFypmErxlJJqzVfM8ocXfJlSpYRLdOdTVzuYGZ4XD6VsP8BE69ZaThXMSDsT77QchDh99Y+Z25GF0qDK5+/PWHn+H+MCYST2Zw4XycO5T6QcviRjj5phkqZqrzudSgmbJYT5eQyExOqFe4Oh6wsVNmTkfu3SSQ5IbCxYguMxtD6Va2yrC62LVjxJIGL4gQ4KhkaakBj0EZ4z1+UavGyb4PplkuUEJCQOp35k6mLAWyJHjFErGcwnwMeUSBUZ9IztOz1lReLbMGS38TEZs5Sh3iTUZ7ZxVJG3kYuC2henoZpBqbyUcwkjpF6Ly3lp8yIXSQDofCL2bI+cTcUI1EMF5o/5ZB6vF0m3y8yFAwqwk51iSUQrSO4RHcq1S1P3iBoGq/OE3FUsFSDiKhhJD6F4ZWWxtWCZiH+IODnkesNilxlZB1ejDC1mX3gctId3ZxAKJKasMjv8AfpHbVc0hamSlSTqQT7FxCm+eGClOKUpalD8NA45HlHo48kX7oSaNbIvlWPupDcyIaKvdCSAos/lHx2VfipCsCwpJT4Fti8EnirH3MOINkTlzEa+E0ujNxi3R9nNqBFKxXMnAaiPm1l4lJlYQrCRqa0rl0ihfFKkuCsGmphJcmFYz6gLWneKZl7yxmoR8tRfeGuMH/VAyLyMyYmVK701RYDQbknQAQ3F0Bwo295cY4SQAAkamMPeHFC5hX+8elKu50AAjVWXhdGEGce1XmQQyQeSdfGJ2i7kjJIbYCJvyYrpWS5RT0ZCyXJNVJRMmJBExYITkWrUnQOx842diuizpw9rMQsjIOMCeid+ZrFBlvnpHuxDRlyZZT7KfNXQbaBZnrgP+kH2EDqk2Y6gdCoe0DGVEFSRtE/8A0DzX6Kb6u+SZMzsyCsBx3tqkMTGEWphnp65xuVyRlCa23FLUXAY7Oaxt8bNGCqRKWX8GWk29YQuWGwqNSzmmgOlfaBcRjW3nYUzEJTgSgoDJUigY6FJd4Vjh0/n/AOn9Y3w8jHV9EZP8mxXYWzipdmINIOsiVMyq847PlMH9gT7R43IeWCcX0LVJpEYqXbgVYcE3r2Sm+sECWGfF/cFD3EO012Jwl9itdmSr4kg9Q8F2dZoGDeTeUUC0SxnMQ3V/aKv24H+GmbMP8sst/cthHcZMZQkMps5O7R7BiS2pZiORBeAbNYbTMLqQiWP5lFSvJLD1hxd93GViOPEVNowDaJqaawkko+9mjHhlyTYL+yzQWCwrkUt6iJTLOcQKkgkauadAYb2dJDkgcusSUd0xFyZ6PP0K1EflLiO2SeFAKamhIb3gu0yELSU1HMFiIps8vCgJJdqPlTSBSr8hUrYQhaRVvGKlqdq55comZLDxyjqJHJjCBVdkJEurP1eGFmk97J+cVS0FPPeLpREI4glKw4zAP9xAy55fbm8dJGVIFmKZyK8odIkkWKLFyTFarWFhWGuHblp1gO0z6FxRveBE3miQAFnAOlI0Qjb0gSVorvKySrSk40JKhuK9QdIBuWxyrOosgciwceOZgidaBiCkEMqoIPkREwEzBkyhmPmOXLSNO+PH0edHI4u12Fqs0iaC6El9cj5isLr04RkTAMCcBxOWckjUVMQPcOfnBsm9Tqx6adImlkhuDNMfJjL9SJ2DhyQn/hJLAVKQfTSHFlscqX/DloTzSkD2EUovKWphiYwYlm5HURBuf+TLcoy6OKUo1By0/SK+13AhdxHbTLQMDYie670b3hPwzxAuZNMqcAFMSgsztmD7+cWjjlKHJGPLj4u10aKYofl9YpKh+X1/SCpywNYCmzHyidEbJLmJH4T5/pA8y1J/J6mPKgSavaAkNZObPH5R5n6wLMteyU+v1jhZ6mKrVMShLkgAZkxWMQNkZls/MlPlApvROiU+f6wutl6dokps4KlKoVsyUjcE5mFsu5ZYDKBJ1MbIYI19eibkbmwTCcyfOGTZxyPR5+X9R6ePoiI6I9HoiyxNKRtFqRHo9HBJbxKVHo9BOYSn4RFNoyj0egMEeyO0Q1jkehPZRFqzUdIsOQjkeinsRkJRgmXHo9E5dhZdMEBKNTHo9FBIkJ4+GKLZKSQHSDnmBHY9FI9oAnviWEpQEgAVoA2sDpUQUkEu4r4x6PRrX6TzMn9xh16CvnC5Izj0egr9Ij7LEfOGl1TCJjAlmyekej0JPobD+tFHGv8ADlnXtBXwMZG61H9tk9Veyo9Hov439p/wzZm6N2s1ismPR6MMuzEVTjAVoPcX0Mcj0GH6hhPcc1Sh3iTU5l/eFvG6zilpc4a008o9Ho9PGl/UE30GWINLAFA0SjsehPbEf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8680" name="Picture 8" descr="https://encrypted-tbn0.gstatic.com/images?q=tbn:ANd9GcTqTO8rejEv851HvGzkf936l8-OES-LYFziyTdpwO7CjPuQN0V5q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86190"/>
            <a:ext cx="5386404" cy="2693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4282" y="500043"/>
            <a:ext cx="87154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13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Jak często spożywasz ryby 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w ciągu tygodnia?</a:t>
            </a:r>
          </a:p>
          <a:p>
            <a:r>
              <a:rPr lang="pl-PL" sz="4000" b="1" dirty="0" smtClean="0">
                <a:latin typeface="Comic Sans MS" pitchFamily="66" charset="0"/>
              </a:rPr>
              <a:t>  Każdego dnia   Czasami    Nigdy</a:t>
            </a:r>
          </a:p>
          <a:p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        12</a:t>
            </a:r>
            <a:r>
              <a:rPr lang="pl-PL" sz="4000" b="1" dirty="0" smtClean="0">
                <a:latin typeface="Comic Sans MS" pitchFamily="66" charset="0"/>
              </a:rPr>
              <a:t>% 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66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22</a:t>
            </a:r>
            <a:r>
              <a:rPr lang="pl-PL" sz="4000" b="1" dirty="0" smtClean="0">
                <a:latin typeface="Comic Sans MS" pitchFamily="66" charset="0"/>
              </a:rPr>
              <a:t>%</a:t>
            </a:r>
            <a:endParaRPr lang="pl-PL" sz="4000" dirty="0"/>
          </a:p>
        </p:txBody>
      </p:sp>
      <p:sp>
        <p:nvSpPr>
          <p:cNvPr id="37890" name="AutoShape 2" descr="data:image/jpeg;base64,/9j/4AAQSkZJRgABAQAAAQABAAD/2wCEAAkGBhQSEBUUExQWFBQWGBoXGBgYGBgYFxoXFhcXFxwYGBwXGyYeFxojGRgXHy8gIycpLCwsGh4xNTAqNSYrLCkBCQoKDgwOGg8PGjYkHyUsKiwqLCwtLCwsLCwsLCwsLCwsLCwsLCwsLCwsLCwsLCwpLCwsLCksLCwsLCwsLCwsLP/AABEIAL8BBwMBIgACEQEDEQH/xAAcAAACAgMBAQAAAAAAAAAAAAAFBgAEAgMHAQj/xABAEAABAgQEAwUFBgQFBQEAAAABAhEAAwQhBRIxQQZRYRMicYGRMqGxwdEHFEJS4fAjYoLxFTNykqIWF1PC0mP/xAAbAQACAwEBAQAAAAAAAAAAAAADBAACBQEGB//EADIRAAICAQQBAQYEBQUAAAAAAAABAgMRBBIhMUETBSJRYXHwFDKBoSOx0eHxFTNCkcH/2gAMAwEAAhEDEQA/AO4xIkSIQkSJEiEJEiRIhCRIkeExCHsSNC6xI3BPIXgfU1ij0HIfWE9RraqO3yFhVKQWKo9hZqfC8UVTlJulRSehIhGPteDeHH9xlaNyWUx0iQoSOLJiP8wBaeYsr6GD9FjsmanMlYHMGyh4iNSq+Fv5WK2VSr7CESKpxKXzPofpGJxNPIn0+Zg+ARbaJFT/ABIflV/x/wDqMhXDkfd9YmGcLEeRqFWnr/tPyEeipQfxB+TsffEOGyE37UcZ7KiVKTeZO7rDaW7rUejd3xVDlHFONa1U6fMmsTLWcstR/Ki3dvYG9urxyTwgVjwjpH2fViZmG0+UglCBLUNwpFiD8fAiGGOPfZZxEmRUmQtRInslJ2C0u3q7ekdiaOxfByPKMTCn9pWJiVh8xFiue0mWndSlqAYeXyjHjXjpNKDLlFKp+73CLakDVXT1683wCeqsxinm1MwzWW4CmYFKVKSEp0SAsJNuTxzfHO3PI3+Bv9P1tvuna6STkloQdUpSn/aAI2vHseQYzzyMXj0xgYsjh7HhiPEjpDwxIkSIVwEokSJCxokiRIkQhIkSJEISBWLyiVpJJysRl2dwXPX9YKxorACi/T1eFtXDfTKKfgJXLbJMGIlhMbPu1tYk1Qs/9o8m1gAtq3lHjY7W3uG/efRSnp16D9/CB86Ls6e7t+9W+frFKpUGt+7bwBvHQ/TnyCsRFrQLl1KkKdJb6QVrjaAFQbxo6S6UXwEurUhqosTCw+h3HWCMqohKoKspOsHaSvB3j12ns9WG4wrq/TlgYpUyLSFwLk1LxeE9Nxy1gspKPYONcp/lRbSYz1ivKnpOhiwI6mn0VlFxeGjEU40Fn/KSn4GOTS6FcySwKUqkqUgfmcElyb29I68mOX1udNTVSpeVJM495RLJCr2SNTceogdngDNHPKGv7OtkLV+GegnyWCTH0nUYgkSVTUqCkhKlAggggAnUWj5l4jw1ciapKh3kqBcaEagiLOAY4uVLnyQTlmAghyB3ixLAsbc3gcZKMW34D6Wp2yUF5aRYrq8zVKWouVEqJ5kl3i3wXLK8RpwksRMSp+ie8f8AiCIFzgwg19naXxCWfy5j/wAFD5wjpcznl/E9v7UaqoaXwf8AI7vniZoofexGqZXxvbD5zkIqmRhngb99eN8udFthMlx49EaULjaDFGiGUSPREjhAhEiRIWHyRIkSIQkSMFTQNSBtrudoC43j+QFKNdCoc9GHXmdtNXbmUQuYnjSJQ5q5cvH6a/GFlWOqXMCjcA+7oNvjzJgTOnKWXMWaaneAWPetvgYglHljHNqgQ+toormMY1mSpKX2+EaFzI8TqaZ02OMjWphGSyjeVCNE6ZGiZUACKFViQA1vAoxb4G4145JiFSAIDVJcOIxn1bn3xiV5ofqhtRWXLNKZjRYw+rJU3rAPH8QEoWudgNSdgOpNoasHwRVNLAnd6cR3m0BN8o5to8eh9nzcYPPRn6qr1JrHYVp61mY2/WDRV2ie4e8NbBy/J7QrKUEA2ILEgERt4XxtU2Slb97Q+UWtscpDdWlUYZiG0qWhwGT/AKlAmL9DitmURbkYrpmS5oLpSmZzI7p8W0itMkqFjLYjRhbpprErscHlFLK42rbNYYwoqhzhI4kmplV6ibCdLSvxVLLNbmwgoJysrpBBGo9NPfCpx5UZ5CJyfakqvzyqZ/RQT740G1OG5GBfTKtuLAfHlIVZJuVISoZRle2XYwm4V/mMdnHoR8odZeKKrZCZAl6FzMJYAsbXsP34wlTQZU8HZ8quXJ4Ws5Tx5QT2fYq9RFy6ygvUaCPcGxZVLM7VABKbMdCCWI9IymgFJ9YoTk9xXl8YX0jxI9l7VW6pvxg6zhHFqKiW4dKt0n5HcRum4jHPuA6sCaUKDpVqD9dQRsRcQ94nhKpTKBKpStFbg/lW1geR0PTSPQ1WKXD7Pn11Thyui1S1jwYppkL9AiD9IiCSAoJSjFlEV5SYsoEBkWMxEj0RIEWwX48UoDW0ewGxOcpRZJJGhTp0hDUXKmO5joXzhne0aZVYFKUkA92xO3OBE6omDVurGwGkDaiqWkKH47jKCXv8WjPl7R97hcHcE4hxMJBbckgg7ggOW8hCXOxtalMNAGA5AXg0rhmdMHfOUbX68ttI1ngqYkOkpKn1J18bGMxWSb3ILGEu8Gilr06rIA6AkwwYRVy12SoE8t+fq2vKFk4JOlk5k22383ixwtJIqlFLlIkrBPU5fm0M0aye9RkXS5wxurMQEsMCCdCOQ+ZhWx2ZMRLM+XlyB8yXuG3Tf3GLs1LfzB7gG1oqVUgFBSdFBiCXceUWvat/OsnoKKVX+UWP+qAsagnfYv8AKKU7FMx1gLxRhHYTMyScqtD/AOquvIwDkrmqHdJiteijLmDJbd6bxJDmmqc8/CMa7GDKTdKu97LpIB6gkXgpwPJKqRlg5hMU/MhgRtbUiGdMxTBJDpB0KAoe8x1UwjPE+SzTshmHH1E/gHCxWVqFLSF5CFkm4GUukDl3vhHTOI6VQmHLoq7/AL6vGPD5koWZiJSJS8v8QJTlC0p/Ew/Ekeo8BBjiGTnlBSb+HIiNWTjOHu8YMevdVelPz8TlnFNWqRJmTAouAwPVRyv74BcG4x2ZCX7paGvHqDtpC0MHULPzHeA9RHOKSQpC+Q5GzHlCkUmmzanZseH1g7JSrzBxF0Vhy5FXGx3H6QrcP4gSgPbb0g2tTju3iZ+BSUFPs9mzSCQfd8YqV9IifLKF7gpJDZmIZlD8Xxi4iaCMqhpo7giKtRJYnY/v1iRslB8HJ0wtW2aOY12GTaCY6v4klxlmpByEvYF/YW/4T5PGWNzk1aBNAyzLJUgXJ/mt+9eUdAXIcKFlBQIUksQoHZSTqPGFup4Tyqz0yhJXvLWT2anOiFfg/wBKnHUQzCxSWDC1Ps6dT3Q5QCo+9mSz5kkDe5uG82inkdxzDfT3xbmlciantJZlrFygi1iGvcKB5gtGeK04TMdHsLGdB6HUeKVOPSFlmqefmetqnHWadfFr912UsDn5JyTHcuG6pM2VkWApKgxB0IjhUxLKzDe/783jpnBWKOBeNtcrKPE2RcZOL7XAbrsNNNNbWWq6Ff8Aqf5h7xfmxGjmiDMynTUSShW4sdwRoodQYUJM9UqYqXMspBY8uYI6EEHzhmue5YfYhZDbyuhplGLKIGUlU4ghLmRWaKo3gRIiTEgQTBtrqgoQSA50HibQt0vEGZOReoOrPbx5+UEcWxcBRlEbB76vt0heTh5d06bXvHmddqG7NsXxjDG0F11QUmxcEXG7fpGLoko7ZYzKVYeGwHkBeKX+DTWsw5Elv7Rbr6cqpEZ9Us7XDsx8oRrxKaTDRi8ZBdbUKmqKgo5fyjYfONJSrJ7RZwTfm4f3xukoKS4I83i7/hpmuU5Q4uCbO72to8aHyLYfZWoauYkgPmTuFaN8mEEBQIKu0pyGvnToFBWvnuPARSTTEWOo10+sX8NpVJUCG6+BgE0n12Ew0Da+kIUQCMgZnYP5RSEkDUg9B9YuYgUqmLOazlgL2EUe1SPZueZ+ghqSWTepcnBAfF8M7eWqXl10IFwdiH5Rzjh8KQooXZQUUqBG6SxHrHV56liz38QI57xNSGVWKUoj+IBMtcX7pB6ul/MR2puKaQHXw3RUkO/DgHYmwLlt2t6bvArHZFUqplKkLCZSSM6Ruyru9iCLbNrBbhSqCqOyw4WQ3OzufUCLIOrpfqP0tAsuLD6eKlUk/l0zdhlUpCkqKWvdjtyPMQ14Qt5cyS79me7u6FDMg9bECE5UoGwLeP1Eeqx/7pPkzFq7qh2Km0YOpJ8Q590N0SxwLa2rdyu/v+5urJbTFDrClxlgaj/HlpAUlI7VCfXtBuo3Y9ADzhxxFQ7UlN0rAWD46+94q1K2UfcejQF+42xnaroJfIQcFxpQ8IeMMqwoAhWsCsX4ZTM/iI7ilagAZDtcBiD1HpFGiop0g94OnYgknxc/Ax3cheHqUvE1x8R1mL/MPONnZpWDmcED3CBFHiDs5dIuecX0zwpII7pIiPHka76/7E/EOGVnEBVJmqAAYpbYBmBf2TqQ2sGZa1MxIPjBSvSEpAF3Gpax8oA1U5ge7vqHiqnLOGdcIKLmkWKqSlSQiakLRdgoOA9nSdUnqIHVfD6TJIlEqAdSZalXCiCO6o7HVjuNbxrqcUZWZJsrUciLacj9Y9RWAljbkf0g25+RSi5PmLw/P1EysC0ukgpWk+yoMeovz2g3wXxCgKAKspfQ28oYKwSZzJngLLWWDlUk7HMNmsxcaQk49gcylUZqAJ0t+8W95Y91Tcix8bF+me1YT4M3X1u2TtisPz8H81/Q+hMAq3SIp8cYW6U1CdUslfVBNj/So+ijyjnHBfEc+nCCXMpdghZBUlTWZtEktr7o6ErjymmZpcxKsiklJcaguC45FMXWqhFp5Md4ksMFYZX7GGSlqXEIkpeU2OYAkPzANj5hi3WGPDKx2jUaTWUKJ+BnlzIkVqea8SF3EJk9xmgkhKlqAzm75iDy8/CBmD1KVKAcuNtj59BtBbHZJKe8HQbWDqBvp00gNhdImVNBzBtBdy5+EeP9ovFnCwvoaEVyY4tVK7Y3sNANGYRZwysSUlB0O2rP8oocRUakTCsPlVd+R0IPKBX3xTgJSDzP9jBp170nH9Bivl4DFZQKkpcEqDtpoNnjZh87MOoHhraKisYUhACC6hqDcNqwePJXEKFAhaCH5WNvBoE7HHiax+6CqGemFzRjXX5fpHqmQgq1Yae7wirLx6QkXK2ZtFe/uxUxHG5M6WBKUTlUM2txlUPiQY7XOM5JZLRrbkljsoBQyuz9b79PKK02oUlCikAKYsNCTyfWN86ZsLDpFdK+6q5Dbbn6DrB+T0KXABwTFZ81KvvErIp+6A4OVtw5u7wO4yo3kicAc0ssq+qFkMfJTeRMMq/T9/vWMJVOVulN3sXFh5HWLReZZK2QXp7f5gzgITBImFaGlryqllTd72gWDuNBcs+0MCCx1KPePWA06v7J0qIQmWGawSEp6aANtFrC8URMTmQoZTyukt0OkSae7OCUpQgo55Ck4/mDj8yWf9fOFTjqlUumXkUTk/iD+ljpzZ4Ykzy5ZuqdvEQNxRAyKy/lJY7gAv4sLwSiXvrIPUwfpPBV4Ex/73SZVH+LK9SN/JvgecHphcg8xHLuHK5GH1qQgqUVKyk6JyuCB56bx06pN0FN0kP8x9PF4Z1FeVuRn6HUc7GWKpZBA6Dzd/rHk1aRYh+h0igrFZS6gyhMSVpy5hy0Hgb2tpFusSBOZwQ4uNCCB0hGSksv6GtFxlhfU1y8MQSVAmX01T5OX98ZIxESElSiFNYMPhAiVjcufNWELzFBY2IAd21sRY3HKCshUopZR1fw8CDqDE3ODwyRhFxzHr4I3IxOZMlLUQLMWF2D2JMLWKVa9yR0sxBhro8MloSVy5hKCBmRqARcMeWsCOIMPSZa5oGXLdtiCRp1u8G2SaznItKcJJwxj/wWZ0xwQAHY689/IiK0lShYkt7/AHxslpGYHmfNosLUAyW0JdTXu2pfT97xSItPZGfK/wAm6kklyk33HpBan7oZnCgxBuD5eBhbxNC1yyJaspLAG99mteCuBCYEpTMVmKEjMrcnr1MF3Y5TDqKfGOAXxCtdLMSpCQuUskOT/lrFyCNwxt4eD0KPHVz5iUg5iS5POHXEKaWuSZc4Eom2IGoH5hyhBppKKWoXLSSTLmKS5sSl7E8nDGCuMZQ3JcnnNbp/Snx0x7oJK0AuHBY9bBiW5WT74N4fNKVMXECsPxLMkC+m0b5c1Tubh7/veL6XXyg9k+vBnSgu0O1FPcRIGYbUuBEjb75RQd6gEpOUsWsesc+rJDKUSS4JsAQ5B+sdFgXW4QglaiCxGgtdjyjz2v0zuSa8GghR/wCr0KaTOBIUlLqt7XVt9NI8mYOXeWsKSet/CFmsokCasKN05WY94KUWZtSAL9IFy+KpslTe1tyP6xk0+pDiPPy/oHjbHHvcP4jrLknMyksTzBj0U4XYi/PcQt/9wFpDkEfvxjyZ9oc4tlllzubfCGt7a5i/2/qd91f8hsrJCaenmqmFLkMN/Dz2gLh6QmnS4Id1KO9nIbyA9YX5ONTZs5JnKzLuQh+6OQ8SWEMExaiEpBDsAo9d/e8cjDD3PzwaGgj6kty6X8wVg3F6KhK2SUKQWYsQeoI8rQQlTwzndy5c3fQdWgf26ZSl5klD2KmsfMC/gbwOrq2YXyMXCczjYPudB9ILhN8dGjK/ZHHb+/AUNYVqDXc2AJd9nY69IJ02HTElJStmIUttWGw6Es8K2H1JSQdcty/vdoaZeMy8ufM3R7l+ggkIRfLK+rNRSfbAWLSs0xaVBncKfr9Y8wTChIQyXA2D7m5MUMRx9a6phK/hqSHXdwwLCxYnTbeCcipUQxIHUjbyjklhDEWnzjHj/HyCFPNd+bOPLUfvlA/FJrl32L+jGLMqywAzdYpTEP2oVZkkg/6bjyIeB1rMi1zxFiZVYMuoqUpl6e27pDJQbG5DnKRpHQ8EV2ctUqaO6nvIUCbOzoPJyXHh5xy6uqigylIUQpKnSo7m+vMbNyh5w/H5Zp11E6xCe/yMwnu5W0ckeEP3WSi+sp+DyUJuLyi+OFkpmzJqQUzfxXsoW021YltYKypOcA5mULX0jTwxjwqgc7CckWAsT3Q7uXNyNdQXG72VgE/lPuP0u8L2w28notLerVx9sCU+Dy5S1MhIUou4DXO8b5fdIzC4cEEW1sRBKcuzLDgaEbRTWT+GYbcx+sATXkfw/BivEZiEko9lLA5m/FoLfCLKMRFTIUmYGNgwsC9wR1tAXF6TNKUgKZS8xc5hlJGUEczA3A6BctAStRmZXLuwuSd9hyi6s28p/oDdKm8Nfr8/gbK6jVJWQQW/CTuOnKKX3kqS9ho/h8wxhtXWSlyyKjLa+Y2CQOZ2hZxGlSm8ohaWdJSQUlJ0IOht846sNbkIaiuUXx2vvJspFjTf96Qcw8cvTX3fMwmTqlaZSlSwFKawbre1szQycKVi1ISZqSFtZI0d9W2exbrFnF9l6LVKKWPGRjUj8yQSed/0jl/HU/LXqLB8iCSOYBTfqwA8hHTJ84IGuZZ9E+cc244pQJyFEklbgnYFBTYb6KPvg9LSbi330jM9pyi4xwHuG66YtAUWS+jBmA6CGU1/4XLHUsNQ1+kK/DlwB+/CD4XkU6tvDWFYr+Lz1kwn0GqWpyxIqS5jgEaGJHqItSSa5AHXYkSJGeaJyfH6AJnTAwdMyYD/AFLM1P8AwmIhTq8DOcFyAC+5+EdK40oWnlQ0mICtPxSzkV5lCpX+wwApkAljArKFLlcFG/Auqnpz5QkHMwBI38uZMeViFdomTL7yk72Afc30APM7Q7SuHZamUe7cXtY+dngHU06Ez1Hvd3UpZjfU+MY91fovlk7AvDmHFNQpSxogsTzLf3hnIYBw3hGum3DOS1+WsWZpazRXe5LLPUezYbKV88gutn5fFnOmgN/cYXamoKb/AISdAGa7P4M2kMOJUhWC3x6wvIoyqxdwWbzMXiwl1cp2c9eDComsm++wY6X3MV1LdIcE+Lc+kWJkopUMzsOfIMwilPWUqOXf9taDrHRnTcsuUl5L9MtLXseRd4v9o4/fzhdWcyn0Iu7vtyME6WYogE+oFv0jko4HtNdvWGFwHSBy3+kUK+qIlzF6qbKAebM5O7PFuXdNgT4wE4in5ZaUqUAV7P3suYAkbDWJRlzwX1clGpsUMdrM5lFQZkpT836EufQQ/wDBQQqVlIAKhY6sWIdnY3aOc4+khUsHVntpD5wdKAlhXTc6X0EH1WNnJ5bPIVxKhUkha5iZapQKQsqSlBClBsxZyc1gH3gjgXFcmoPYzFpTPFmZgtixIBZiWcEajq8bZ1MFjvZSlwpLhxYulTc3Y+UKHEuET+1lmVLEzs861KZOYZso72Yju5Rt9IW09q/259DFdkq3uiO88J2cdbty367RpIINlDxa/wAIUMF+0aYGlzXVLDgqKnUkpBB0HeGljfUPDVS4gmcnPLWhUt2Cremjg9GgltLjyuje02shasPhmupl5l2JPUgAesavubdT++cXwylFjmIuT9I1TJmZLEHMSwa1rnyFoV2mippIB19KlaVIV3goMQPmdX8It4Jw+lCBJdkM7G7Fz77n1i9KpNh/xF/U6eUWpUrKD7/Lmd4tFyXHgrPbLnz8SkeHEJ2YHRtba82ixJpQgEC3Njc+JufQRfFQkyhZ+b7xWqa0JSSEuAHsPdDMKnJ8CFl0YReRc4oxpNNLzbj2UaZlbC9zf5xpxOkCxKK0hSF98Ah8pbVzuzwjcdzlCvUF5e6zZS9iAX98HMExudNlKlOwSkEE62ULNuCHi2oocMY8dnmtTd60t3jwHcIqZains0kWYggJ00YCCeXMHdgQ4f8AfSBInMChKMps67XcO9tjygrhsrOASfYs3v8AjeAQhKyW2Io38S7SIZOsSNqjEj0tNfpwUQL5Z12JEiQkaAG4qoDMkZkh1yz2gHMAELT4lBUB1aEJKMqmBcbHmDcHzEdWjn3EGF9hMUAO6xXL/wBOqkf0kuP5VDlHd2IvJSa8myRXpACFAkqIAGj766QCxWhyLdJvoWuPA7QPrJuZQmJcEd09QxL/AAEaU1hcgueV2/vHnb7HdLcVz4MJ2PTETUywUpEwXJBuU6Cx368oYQApIax6v9I5hxZiiFTUdibyzlWQ/tuTY+60M/2c8RqqR2ExTzEucyjmJTa7EElh1eHo6ZzrjjvBsaHW+ktk/wBBimS3Bun1OkVjSC9s3w8ecEVILsdXY2A+ULdWatFZnSoKp8jFB/MQ3i7sXfyhVQ5wegdnGcZK+KVsrtOyUsJmEDKm412dmdtiXLxrm4a6XF215j9NIwqsATPmpnKSQdQpzqmzsdxzgkCAEsrM1nfxZ+kW4WMAXDc3ux395F3/AAVTuPZ3bUeW8EqOQQGUH66Hz5wZdNsyGPQtfytGqqrJaUvo25Ojc3gibkA9OFfKKc6ehKTnXkSNSdBCXXYiJ9SVpJ7MDIl3BIa7DUb8o9xbiQTQpKLJfX827+ECqetJzk3PtOrnox5Amzbw5VVtTbXJj6zVer7kejyul5lAO+Un0cMY6PwNLBpiDt6/WOe0clS+8demhDM3ujovAAuEFjmcAHRyLe9oHqHxgzvI2qUAkIa6Xy8yl+cJlVTzaha8qsqEu672/lHOHHIFTMy7G4YPb1LxrnSUiUpADJIINj3d/W0ZMp4eQmDkPF8wy5yAUFI7NICjbOpPtKA/CLgNFKkxSalKVBTMGBSq+VPdCFp0IDWJvHs7A1VE1SO0eanupClEjKn8IfQDkPSK4waplkhUmdl0shSk+IIBB1EbdcoqKjkkW85QzU/2gLlpGZDl7ZSzjqCNYvyftGkFu0TMudGBI6WOnhCPMpSlLNlO4OvixuIpqlNz82i/pQkNrVWx8nYP+4NJ7BVkDBxlIuerXHnFGdx9TKcdo1y7giw0Afb4xyVc4bCNS135Rz8PB9l/x9q6Oo4j9oMtKQEIVMYA27qC1+8XfXVoA4txYqdLUSsIJTmZJI7xJ7gI1aE41SsuV7RlR0K5qmQHYOegEHSjBcClls7PzMyppOY9decHsBkLmzWBIy6qGo8I9wvBiVhGVbD2iBZ+T6DwjpuC8PSpMtwlvffrCGp1Cjwuxd8lKkw7IHJfS1ySesF5E8qS510jEJ0Ju0ZPDehpnBb2+xeb8GZMSMQYkaoM7FEiRIzzQJA7HqETZKrd5PeQeSh+jjwMEY8IjkllNIhxPGJS5bhxzPNulmjCQuZ2UsqPdNx4dW1846DxRwWZoWuQJYWUkpStwM/IEeyFaO1tbwlDDJyE5VG2hSfwndJ5GMT8Jas/XsG485EPi2lM+cFy0/xZigggBg4sCWGjak8oA43hS6WalPaPMyhRyOnI5IYF3VYG7COnzMEVLqZSiCRqW/KoaHkym9IS/tCwsmZ26AWAZXROoV4AkvDOnve9Vv7Z1Ewf7SJstOScozEgWIbMHbVyM2n94OHjikmvmmrG7LGW/iHDecc+wfhuZVhRlqlpCWDrJDk7BgYH4nhy6ecuUtgtBYsXFw9j4GG3XVOWPI5Xq7ILamdy/wAcpZdIhcyZLSlTMQp3U6gWAvZm8QYWqziykQMyJqVXBAS+YnlpaEj/AKSqlSwps3dBCMxK2N2SGbd2eAc6QpCsq0lKgbpIII8QbiIqqpdchPx1r6H2f9oIUWQkptdRNvIC592kLmKY6qd7TqGwLMHY2A39YDBt/iYy7ZyBoP3a8FjCMekAsvnZ+ZllcwlydSxDlyz7DYRjJmFQCAdTfw1+npGPZZ1sDfeH/hH7Pc6ROmEpl6i11RWyxQQFLPCK2C0BADj+0OvDeDzdUoVYuC2394K0eHS0AdkhlDdQd/AEs/J4IyK5bh1qttoPCwjLt3TLRglyy/ieFTJoRklkEa2Z3Afyd40z8FmTUATVlCQLkqBAG7depi1KxGYZrCYpnAvoNPXQwdNQkjLMuDvtfn0hScMyaz2GjFYzgSaegoqVJ+7Skrmk95ag6iC5JJVcjoLDpG+Xi80i6UNyyj96xljWEimmgoshWg5Hl4H6xWKU6g6lm1/tBkk+V2RtoxxWRTVASmdTpVoXYWe+hHxhT4m+yKVOlqm0S1JIF5aiW+ofmPSGmdclhqddos0NcZSu7cm1yw9BFozlB5TJuz2fP9FwnPVMUgoyLQWIUN/36wVlfZrOUkHOnOQTkYuw672vHYuJ8DQsJqkBiP8AMSOQudOWo/WFvGKgShpmKgNNUp3DnmG9ItLXWOSjEBZHZz4OXUPCylzChRbk2pHnpDrgXDQQvs5SCsgjN6gN1JBVbptFqTTfxpeVGRUxLlRdwCbONAQADbUno8P87FZdDJTIpkhVUsZnUHyA27abu1mSixUzBgCQ1FWajzhAc57FGk4b+6lckuFghRYg5QrvMrXvKHugoiYQnK5aNcqWwLqKlElSlKupSjqpR5n0FgGAAj0mHoaOuPL5fzBt/AjxDHgEbEyDDqB4MExIu09CTEi+SbTq8SJEhEdJEiRIhCQscXIQwUn2zYlO6QPxDe7MdoNYxTKmSVJQSk9NxuPSBuDcNhAzTHJOwsGOxbXw0hW92S/hwXa7IIdPIKZq5tSoBKQyUklJvup9A2g3gGmYmoSSlLgZgrVgBp6giG7G8GmLXNztMSVkuRaynDPyt4NARlSwpAypDNlSGJB187m8YiaTa8g5LAj4RhKpVYEygDKmghSfylIUoEcg72/m9LHEXAiKmf2kub2ZUwUFJLOAA7va3whlROlU0pUxz2miXF/G4ZoXp/EpnTCpdjbQMLQ1Cdspb48cY+pVPyH6HA/uUiUgze1KSGOhId2AckJG0Jf2rUtN2qJspaTPW4nICnIKUpCSR+AtZt/WDWET1LqUOp5eUhQvmcmxHhaNPE/2d9pVKqFTUokKylTOZpUGBCQzXA1JtyglT9O3Mn4b/sWicxUbaxsp6RSlAMbx0mXwhTlpnZhIFgkK1SAGJ5q67vGmdg6u2lqyd0d05W0s0NPVxfRN4vYPwxM7VKWYLIS5sxPWO8fd0yqeTJKXyp1e1rQjzaKYDkDd1mLgsQBoRaH7D5wnSEpUwmAeRLbdDGdZqc2Ld9A9K3J/EwnKQmXnU6UjV7jlteCEqhM+nGTKA+YKPRyw57e+BwWp8js34T+783jbKnKUciVlIU4KvEM4eCZ8hVLnCNFK6dNX1+jwwS0laLu/Q/SAkmaDMKR3mJDq3I5jR4JUEkpWlvxats2rjZoHYs8osuHg1cZyyaaW7ghSTtyVa/SAeFVhllylwQ1+UFuKKrtJiZablN29wPx9YH0tCslspfXQxWqSk20daaSyRNOFkqAsduXu0ixJoEE6H3H5RvpKRT2BcdDF9SpcoZlm/J4tZOEFycUHJ8GjGpSZdFMAP4S3iQw98KvDPCq6s9pN7ssAJ2JLWLW98FMaxFMxIXOWJNO9iXK5hAfLKSO9MUwNkgwKxLiSbOR2UkKpaYApYFp8xLN3lJ/yUm5ZJzad5N0wfSaR3PfNYXgFqHFYRYxeqkSJyk0oTNqAGVMIBlSWDaC0ybp3RYalrAh5MvLmLlSlHMtai61qOqlHc6DkAAAAABHkuWEpCUgBIsAAwAjJ43a6o1xxFCTeTIqj1AeMUpeCuH0DwQ5g9oqB4LyML6RdoaKC0mmjmSAmVhsSDqZEexNx3BfiRIkLDBIkSJEISJEiRCC1xlKORCkp0USpQ2sBfoflGvh/A5S1qmllkNlB0BYOepf0hoIePESgnQAeAaFHpYu71SCNxh9nlPVErZUmb/5Jdn/1oPcX5h+sczxDgmopicyO1R/5JIJP9Uo94f0lUd7rEQAr5EOOuMuyhxPD6eaJmeTlWUm4SXI6LT7SfMCOkqlidTBQFyl2PMag+caMXwOXMLrQCoOytFp/0rSyk+REeYCFS1lCpkxaFDuhZCspA2U2cuPzE7QnqNNiO6Pg4K+LyVS0jMCkJPkx29Ys8OURmZVqUSzgDp15xq4owJa6hSgskEuEqJITa+XYXjOjqVyqaYkEBSQ4OrAm58WeMizO1JPllMcm/t1FZSCLE3PQtYCN6cRUhylTNbm8L/aqRLdF3DkG777xnhyjNlkp2N+n1ikqs8voik0+B4o8eROSEqLLAsfpz8IuIkKU+VJzNYguPTUG28c7pFEzG2+cNGHVqx7BKVJvclvcY7Furh8r9xmNyn32MNDhy1EjLpYkuGaLHEvF0qjlZQQuazW10/FAesxmdleZNIewCAx9ST6wo19fTKnpTMTMXZwhDZjrqpZAL9THIbr57EuGE3xj1yzzBuKJ5qjMN3vb4eEdLoccmzEhkL/2E++Eunx9EoAU9ClP80+Y6h/RKCgf94jXU4/VzQy6hSUkMUSEiQn1BM3/AJxo/wClKXOdv0Ox1OFhrP1GzGcdMm06ciSS5CVHNNUB+SVLdavSFeqxlaz/AA0kf/pPAUrXVElJKRbQrUW3RA+RTJQ5SkAqLqO6jzUTdR6kxvTDdHs2mp7sZfz5KT1M5LC4XyIJTr7RalTJhDGYs5ltyGyE29lIA6RseMHjJIJjSQqz142SpRMWaXDioweocJAi2SuChQYXzhiosPbaLNLQgQRlSYq2dMJMhospTHqUxlFGyEiRIkcI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7892" name="Picture 4" descr="http://kuracjusz24.pl/wp-content/uploads/2012/06/ryby-320x2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3818546"/>
            <a:ext cx="4029727" cy="2682288"/>
          </a:xfrm>
          <a:prstGeom prst="rect">
            <a:avLst/>
          </a:prstGeom>
          <a:noFill/>
        </p:spPr>
      </p:pic>
      <p:sp>
        <p:nvSpPr>
          <p:cNvPr id="37894" name="AutoShape 6" descr="data:image/jpeg;base64,/9j/4AAQSkZJRgABAQAAAQABAAD/2wCEAAkGBhQSERUUEhQVFRQVFxUXGBgYFxcXGBoYFxUXHBUXFhgYHCYeFxojGRcXHy8gIycpLCwsFh4xNTAqNSYrLCkBCQoKDgwOGg8PGiwkHCQsLCosKSwsLCwsKSwsLCwsLCwpLCwpLCksLCwsLCwsLCwpLCksLCkpLCwsLCwsLCksKf/AABEIAKgBLAMBIgACEQEDEQH/xAAcAAABBQEBAQAAAAAAAAAAAAAEAAIDBQYBBwj/xABJEAABAgMFBQUFBAgDBgcAAAABAhEAAyEEEjFBUQUiYXGBBhMykaEHQrHB8BRS0eEVI2JygpKisiQz0hZDc4PC8URTVJOjs8P/xAAaAQADAQEBAQAAAAAAAAAAAAAAAQIDBAUG/8QAKhEAAgIBBAICAQQCAwAAAAAAAAECEQMEEiExQVETIgVhcYHRFKEjMjP/2gAMAwEAAhEDEQA/APTUIiZKY4lMOBihHWiNaocpcQqXABwqhhmRxSoiXMAhgPMyGlcNBJwHnSHiTqfKkFCs53kIThDhIEPCYdBYwzefkY6JnA+UPaE0OhWMCuB8oRWdD5fnEjR1oKCyNKtQfKHhY0PkYe0daCgsZ3o4/wAp/COd4OPkfwiSHAQUOyAzRDkrTqImhNCoVkJWNRCcRNcGkc7oaDygodkRhqxwif7OnQQvsw4+Z/GCgsGJhpEFfZuJjhkH73oIKCwa5HInVIVqk9CPVz8IjMlQ91+R/FoAsjaOFMOJbEEcx8xQR1JgGRtE0uGw5JhCOzXcaR0yoklkGhhsssWOUAxpREK08IKI9fjESoABZieEDlMHKTEBRAIswqEVxCVRxSoQxylREuYBDJkzIY/WMD2q1IkoMyaoABnJ4lgAOcOhWTsTwHr+UPRJAis2X2os9omGXKmXlhN9rqk7tKgkVxFMouBFKvBLEBChQnhgIwo4TCeADrQo5ejrwAdaOgRy9Hb0ADoUQ/a0ffTTHeFOdYq19srGCR9ollsWJUBzKQQILAu46Iy59olk90zVk5Jll/6iIHtHtQsiKETr33SgJIwZ7ymDisLch0bF4Uec2z2tpNJEgvWqySH5IxHUQ0+0KeGvXASap7sOAcm7x34FjTpC3IKPSXhR55O7XWhYCpc5KQ+HcpO7kXUKEsTQkNxBiBfb+1GYJaLi1KokCWzGjEuWbHHWmkYrUY3LbfJp8Utu49LBhwVHnc62W+9fXaroTUJRLlpBLEb141zZ4zlt7fWqSpxaJiqsUq7u70Fwj8I0WSLI2s9nJjjx4/ZfaVbSHvIy8UtKhSp8JBFI0li9pKgAq0yUplsT3iFUbJkKdzl4q+cG+PsNrN7HGjEj2s2Su7NxYUQ5DO5F6gOA1i02b2/sc8Ombdo7LSUnFsnD8HesXYjQxFMsyTiK6ih8xDbHbpc5N+UtMxH3kkKHphWJnhgDLs5GBfgaHzA+URhdWLg6H5EUMGwxaQQxrCoLBJqqjT6xiVKgBDZtnLUqND8j8j6RFKmelCMweMTRVhSFvCKYYhcdM4awgO3IaZccM+G3laQwFeiJU5ywxzOn4nhDFryGPwH4w5CWDQ0ibHJS0ee+0ztExTZ0Em4Qua2pBuo5teLRs9vbU+z2abOCSoy0uBxwD8A7nlHhFs2guaSokkqJUSw8Sqk4uHbFshhEZJVwhxV8lhYu0hs9okz0v+rISRR1IJPeJPMKLck6R7vZbSmYhK0KCkLAUlQwIIcHyj5lmSz1YcjHoHYDtwuzoRZ5iTMlksg3kgocuRWhS5JqQ1YnHKipI9fKoYZkZVXtDs166TMvaXASOd0n0h6e16VTBLRKmqUQVVuoAAONSS2GWecaSyRirbJUW+jSGZCvGMzbO0E1JulKEFXha+o0zLhgMteEWVhUsykTFziorALJQlKd5I4Xhi+L/CMlqIPop45ItFLYOSwGJy84pLd21ssqneiYr7svf9RujzjA+0Hay+9MoOpICalZNTUi7g4pU6xn9jbPXOLglhQuXyr+HXyU9RGENzKhicnR6PbPaMZZ3pN1JF4OouU0Ym6GBrhWMrtL2i2m0EhBEqW9Agm8zZkEEimoHwiW3dl7RaJYCE31XkovUSlKWJUVZaDXnB9m2FIscg96UqUo7xyJwupBqRQ0jDT6l5YWzTLiUJUgTZdoQundFUvdN6YQpZJd1FLMxDDTCmcCbZtIXPKAlIRKSCyaAlwwo1HOHCAbZtpKzuI3QfTVsBThTpDNmSlTJyjjvIBz97/vCzZFGLpjxQuSs0Ni/wANKVMmEFlLTUgErGADly7Rm9k7Bm2qYpanQhyVKulRclyEpSCVHowjQyNhqtczeBCEKWAcC5UaCnhAxU2Zxwiv7TTzLWZSVkXWZCWCAmoKTVyWIc6mJxOl3yKfLC7bOs9juolArUReUVBQJZ7rggF31YD1iin7SXNVVkgqSyU4OSHYmvGAbiSlITecYuwH4wXs+wFa0gFmZZOmnX8YMk1BW2VCG50a/aU8IZDpShJugOwfAnm3pFvs2znABF0DAaEguOvLnhFVYezBtC788m4nwp++o+Iq4YBucV0/tMuTaV3QDLSboQ4Y3N1xRw7cYwwK05Ltl5u9vhGh24pSJSlBAvDgmoTSrGrjlj0jDbOsE23zrqilKUJJWproSkZluUbmx7U72SqYpBSlLl1Z3Q5IegdjTSAdmyjKspNRNtRvlh4Uk0S+X5GHkyOKp8MmEU3ZR7ds1mkouS0LJu0mKupxeoSz4jDhWM1M2wtQQhald0gMlL3iNSSWc86RedrVlSsQ7Ocq3j6kv6RnptjLa1bCnHONMTSQSV9jhZ0kG6tQIyI1+NHoB+UctdwticHDimXSLnZdiSauL2GLEPmCxbl+ccVYUrWEndq2JNDz+qxs8lEbSGVbp5a4opUC99G4eG8lqUx0pG22J2kt8gJKz38tVSmYXUBjRZ3h1vZQFZdkuoAN3aACdVKIc9HMG27bKJTpIxArkBXywiVmlY9io9F2PtZFpkpmy/CoYFnSc0qbAjSDIznYJMn7K8guFLUpXBZCXGooEnr5aRo707RytDTENos4VUUVkfkdRwicxyGAFJl1ZTuMR8xqP+2MEd2NBCnSnqCyhgfkdQfrKGyJt4YMXIIzBzHw6EGExokEK9HSmOQgAJaG558/qnSJBDRAm1drS7NKVMmFgMBmo5JHE/nFt0rJXJkPadt+6gWZILrYrU7UFbvXGvrl5XMWTQEEMGox5PiIuNv2qZaJ6phJN4k8AHAA5ABhFTNUQTi7sTTLBo4Zz3OzojGiUMqWVFRvi6EhnDVd1HwtQNxyaGWOWS7inVn5xNKkBScGSDjSr8Tjlw9YMs1mcEIGFXbhQE5GM91FsudiSJUiWuashw9BXAUYnMmLXsbtITETphG/fDsz3LtAKa48zGFtwUE1wqdcDl1i87ErKe8SpwS7Ys+jcK9DHPqP/NsvEuTY26aqYQQVBG+BVqlhezBoMeMH7G7TomNZwVX5KEhehu0DHNwzxT9oJndyFqN67QOKkXsKvTeYdYzfZiWuU82t2YbiMHUSaqL+EAjGjvwicKcoNsJ0mehTezdnmpK5oSEkEqUaFgKMctA1a0ii2LsuSkrTZ1pXJMxSpag5N0swJLFx4fxiHaVvNslJs6EkX1oDuKgKUVOBUDdOIyi32BZxLQwDMVMNN4+rxx/kcjjgUPLZtp1UnI11j2eUSg1wAh1EglTl2KcqUofPI+W9qZa1LW166H5FSiScvFQDppHoiO0ktSQhaheJZqB3duZp82ip25s9E5OWOCSAz4HWmLZx2YvpBRj6Od8ytnmUmwXit1MzDCmNH0p8I2HZawIlhCv2r6idcfRvp4ksmxUAFIINCocQ5evNiw1HCC1yEoSk3mSbou3S/hfHMFi+EYajdkpR98m8Gok+wJ24Ee+ACdWcgGvWKPtV2XN7vQC1SoO4pVxR8Bhyi3Oz1klctQvNRsd0EhJP3Q2HAVi0+3KWjeQN5Rlu4Z0vUjFqFs2MdEbu4oyaMJZuzoX4ScA+HXKLSy7OEsH9kKJwqRrwFP5Y1M2wpSDdphyNQ/wgVaEkqVdoxccGdXPDrHHqsz3xx+zbEuGyn2pthZQhEpJSsi6CACd6l1JFQXArnjSJti9j5OMwX5l7eSo0DKbAagEucYs7Ps5UuUJ62KjdKA43b5SA3Heip7Q29pspMkElnJSQ4WSWKsTgavjHdBuuODndWWvamyAWaYyE7zJBCnZ1Ie6k+FRAIo1DAXd78snKVLHDw/J4E+0TlBKJgpfBJ3SWvUqPqnOLK2yroBAJLXUj1T8xyTHDqsjeRRXdHTjjULALPsJM2cpQrvXlHINgMKYGj5nSKLb+zlKtCmqlhdIy1CgQC94Z6eWql2kWdSQffS+GYbM9PJ4ahIUFqZkuGFKgAPdADnDDmY6FOKX8GVMxtjsbioYNxemdPLzi/snZpBBUaKFbzvXHN46iQlEwEM9CDR8CCOTPzi+sCwtS3LlhgGqWqwpVoyWVTlSNZR2qyit9oMsoKU3rzJUkUVQUbqM9cYz3amUsrADALCd4kBjhdJy3jjF5bL0y1SxKYy3XVwxugJJ5eh+IW2ranvFyS7sli9DgVOcQBwxjsxt2kYSC/ZyJ1ntly7elzHQovTdqFhqGvoT19XVNAZyzxm+wuypQk96h1ElQCjoC1AwaoOMXptaRMUlWAGJwweO3JkePHfk5qTkFXYYREKZVw3pZvJOKRXqOMThYUHSXH15QYNQsvHn0KUKGQNaN038qBf7uSv4fgTpQkw0jI1jqIHQhAlnWQCjEoN3mGdJ/lI8jD70SMHjzr2rWScTLmBzJTugA0C1PevDiAK8Gj0QQFtzZKbTZ1yVEgLGIAJBBBBD0dxFTjaoUXTPJRYU92FFL5pAB4OH1xeA5GxlKLMwIdvPHyz1i02TPMtSpE1JQQXBIqA9G6qGEW0qSEKF43lV4Oz5aYfTR40puHB3bb5KEbEUKKF0P4aP1B+EJaboupCmJIKjm9AzfPWNtKsoWlK28TVPioTiGo2Fa0ECTtnVYuQzULl6uf3iNIx+Zp8j2mPlbHuovneUCpkqLAMN3HxHCju7Rd9lrKlUqYpRvJKlKvjJSSLhFKmiict5okt2zSohCXe67tUC8xo2h5xZ9mpN2SKhnJJOWeWP5xru3RFVFZtSWu1KRKZQQgXpgegUGIThUtnop4b+mEmWWoUFKUhqyy7JUahyTxwpnFjMmXLPMUxJW6jdLmrE8ncjhAuztiJWEoLqSneUU1ckOUJA0JZzmTxilUFRPfIf2Ws8mXM/VKK2Q6rwqFTFgrqBU3UCjlmxxixni4ZgcDFuS/Dyx9Irdh2RUpYQx3EJxqWJN0HkA7ftGsS9pLMoqSBgsJv1Ls5Lu4ZLAvnUNHLqMPzV+jTNYS2gU0S5loCVpUmXLWlLi+6ncUYYUJJx8ovrJtEGVdvJMxRIACr1XqRwqTz6xR7W2ZLSuSXAvlghIN4mhCiVOwAoaD3cXg7aGyJCVB3ZCMiEC6VFgTRqggEVFKx1VVGXZayNnFCFqN1t5qBwAlsR1o3GOSwXR3d1yGAU5BPuhs3IaKnZNsNyZKSkXAklJKiVEJYe8SSxUN7Mk8oPTZVqUzbpZIyB3WO8Dqo+WdYykqfRadhXdLWnuyRUMsBwEpod0jB21eJJNjUlSMahz6ULUOXXWDbPbGRcIUCxLXcAHxVhh+T0jsmfhRqNV/p40hFdkSbK3a0yrE5ENqQRUdaeeMQ2NJUlQxcFI5k3c+Dw7bdtWkG6lJQ3ByrQeQz/GO7PJVjQ0OlWq5GWI+qY5MSlNSfgqMqVEu2JKlyxKSGG6p0+EMSQ74eHDjFds+xG8pa0y2BoUUOocF3AfWlYvp6/1ZKX51ca0b6eArLIAlpSsuokk0cOcC+dH4c4rdzyHgBkS1KUb4DFik6gM7tQ1dmowi0lS0Kd1BN1updmAzNSOZjkrZwlpCclLISWSKVbANkCaOXrWBFy1JmF1B94JIFaGhIwcB/yjzJYcj1CyPmK4N9y27SPaFnCySXuoaoqpycQPeZsNTDZtgKJAQADeIDvg4f66xYyNlpVOADqAIcObt5lEBVGKmY451GEXE6wi+BQJagOSgTXq/wDRHbLE3FmanTMrsqxy1lfeJJIQLruWUHccKgV6axLJsV17oqpJDPoA7dHIi8/RbVIfHOj9OEZTtTtw2ZCriCqYVBCaUSbp3latWmcRixzU02i5zTToppE2UbQpOFxAQDeO6Hcp/EHMR6J2b2XK7iWsywVEXgVoAUAcMaigEeRWO2X0hiDMDrUok3lEqdfmQ/WPYezUsmRKO8xQDVROOoOPnHr4FUmcmTotwQkaACKK2zryiXxPplFhtRbi6hyp6gaNnwgH9GTSHuh9HD/hHF+RnOX0iuAxJLlkuwlKvEAbuJ5wQJl20FOSviA7/GHbP2aZTrWatlhA9kdc+9o58wwEeZGcsWTFjX/a/wDRtSakyxWmI4HtdrqQk0SHJBHGnpAmxpinUDgz8i+X1lHuy18I544Eu/Jz/E3FyDFBpo/bSR1QXT6KX6xKUxHaqGWdJiP63l//AKP0goh49AyKwQ8REDEiY0MzI9pOyiJ6r1UrGChjFVNsq5QT3v6xgUukG8eLPxr843NoRjFNtOwXxRnSXDi8H4pzFY8rNFb7Z1Qk6op7FakEgImGYwGF68kuWBBzcD6MWU1DB6VJDO5c4el7q8ZWTZZ0uYUzCmXLoQSm8kqFAVN4S6jvMdWi2su1JakKmzJyDMRu3Beli8kkIKSsgYOa5qyYRzvDu6ZrvoOsFnKZxoCAkpCsTQO3rFfNn3RMlBwxIar7wADdPMmkTWfad9lylBSFFy5N4agBqga4brcmSpZ74qLulQU4xLFqHLd11OsTH6ppldkE1RUqjgXaAbrEMLo0YucddIdZ5J70S0mhBKiXF3AuCcTX6whu0ZCxMDpF1zUULAaDji0WmxtkqCiqatTqXeSa3QC4SLuTgkHH0hO5oFwNttsEha1vupASzEkqoGGdCQPOCJ0tMycElYC7pGD6g7uYFPIxn7YtU6cqrCXfN413ySX4kUbiXi22VJUZSZjkTVYLADqAKkgnEMzFg9SI1SJYRs/ZcqUhS5iAFjxXSVXVYJAKjvADAvhUcLKfYkrkgkB1go8QAYjUjUA4a9eizATrjpCSl6DMk3iovUuAWbPyemysFcXIxOBNWOd27njwinZPBFNs36oyyA7FQOjq3cWfBvPSBbHZlpnBQ3kq90JzIBKSo0YgOH1DZk2Nk2SQDMU5mFhUvQMVBPNWXDjFf9sT3dx1AgJSGa8wxZ+REOUXQJlzYZrqJUi7iAAzEfeYGjthVnh05ZmbqVJQeIxS9QGLviHygEWwAJSoscAMznrURIpTKcqcEBgGoficYpJk2M2jICUspQIvCgTdGoxL5CDNnWcJYA1uJJo9cQNWxHlFTtyeyEMC5UedEkj1guy2m7LSSGJYNiXPw5wtnI74HW20qSoy3vKSm9SgLvk+TGBVrKUylAbpLKAajtWuhfzg4rSQVKF5bboGAD58X8meFaCFrAZ0gupxQ4NXpzjBwptlpktsCSlBBV4s/JqYOS0B2i0i9VTcxmAGFfrGJLUP8pLEb+OdAfFQfTQilF9BN4kpJIAFHUWYk0x0whV9R3yTybRfum6oJSXFCA/ukNjUnzEGWmzsxc3iMKEtUgZfRiJa38WBpR8aMOcESJLMVGrM1WzIHE415RDuX1fQ+FyIT2AHDEx5j2wtMldrmCYFlki6UqCQDvXqe8cB5x6JtCaWLZ4N9U5x45tO0X56lsUhymv7ymILZlz1jTHJt0/AqH7FuzJxAG6kPTC7h6Uj2fYgEmxy8gEA9TX4n1jx/ZVlKVuh98sW+6aYfWEex2xIUpEgCjXjySzD60jdTcYykv2X7kSV0hqdpMGSK5njiTDE7SUM+hgmYO6UAkOnMOKaMIDttiwXLDpOIFWPDhHzmpxZ5NtZHuXj+jeDivHBy0bQUoMT0gf7TdQUil7xHPlyr6xDMmFNCGOhDRNY7EZh3nCBng/J45cGPJGbk279suTVV4HWQPLmHLAc2ifYx8XSOWlaQLqAyR8YIssm4muJqfkPKO/8debWKUeorlmeT64+fItpqaWToUHyWkwaoxXbTU8sD7y5Kf5pqB8zBpXH2JwFWDEiTA4VD0rizMfNEDrlwVjEZRHHmhzZrFgM2xhQYh4pLf2UQoG7uk1p1yzjVBMcMuOT4/KNdx50dmlC0XGvpFckguXBR90uDRg5MWmznmMpXiO9hdDhwQzuGdn4Re7R2Eib4kgxnJmxJ0gvLJUA+6eJqxxGukZSTrk0TRZz7KmYi7QAH3WBJYjHVwQOUGyprSCgpKlEBKXINE13sHDhmNTeOUUyJ5dIW6SKB6DqcPWLGz7QQFC8tnFAokYGrAi7ni58omEuSmuCk2vYFJtB7tAaYAoNlUhRyGRJGTxorKElN1JBSAE1qA2D6mlXb4wPtW0BXdqk1IJckUukVHGrawFZk3ZpYKSlQVugA7xU/eBsDiCwzi5ToVWC7e2xapCFIlpUqWkOZqReABJITXQlnL5HjGU2d7QrTLU4mLIdylYvJL441BOoaPR0S5cqWUgjeJdyA4Uz1qwDkMDhFLaewdmnKN39Ws1Blk3Q+iS4bJh0aNITj0yWmd2b7V1GsyQhXFCynmySFNzeJ/8AaaRNUm8koDGhFa1BC0ktjm3CMzaexNol0ATNSl6pZKg2OOPQ5QELEtLB1O3hV4vWoHI1aLk7RKPUdn2iUuYVoYliA7nB3YeXMAQWm1pxKccrofrHltlXNSQoEou4MS76OPD55Rq7BtyasXScG8TPhkoN6+cQ8qRW2y92ioTrhHhTMSCA1MXB4MD6wZY54xUnAlqCgw5RRWTaAKFX3DKGLDVsK5nzi7l2o90kEEAgMXP0IUZKXINUT2oy0rTMIJJF0NQAO+GGOeOEATNuS5iwUoUUpcGhDk4sCA7NlrxiW1SSCkUJNacMM46FLKrqksmrknn5fnCnVUCA9q2t5yWwSimZ3tdTQekWtnSk4+7uNnQDPI0Y84yvaa0nvwE+8UJw4uT8428tKaB3pQ0c6uc6iEmmhvgYg4ANSj5vwbOvpDlLL1By0yzPWOy5ovbw5Uih21ayqY6ZglqTg5A3U+8HzevIRjkyqES4Q3Md2ht5lSyr3RQHMq90DHE0jzaTsdYlqWplX1B0h2BvF8TQtSn3RG+7Q2hM2RcWSmYAFh6hQFcRR2OuIihschak3E1UogADVTa6CvSCH6O2yqrssey2wSucFNuJIUTlQuB1IFNPXaSU/wCKPBAbzMd2Rs7uZd13LuSzcgOAFI5aF3J6VHBQu9QafH0jqz4/jw/yrOdT3SALROJWo8SPlCslqUDRm44RJtZAStwPFXg44RXqmx8vnTjl5fTOuLVFr+k/2Q+sNM1cygcjQYDnpFOqfBdhsUyZUG6nXOmkKEJaiW2cnXnwDqKtItZFkCampy06Qxanhm1lI7u4nHWj0zPGIdnpJQL3Tk9Hj6L8fnwKb0+GPC8r+zkyxlt3SOWxTrkoH3lTDylpIT/WtJ/hie8cvrygWxr7yZMm5P3SP3ZZN4jnMfogQURHtHP0VpMdCop9l9oQs91aB3U5Jul91Kj18KjpgcicBaqBBrFJp9E1ROlcTpUDAN+HCdCfIw65CCIGRaYnRaxGTxJj3EyZDxxdmjqbUIkE4Q/ijVD3MDm7NSrECK2dsW49xIUk0KCHB5aRoAsQ4ARzz0yZayMy4lh2IuHIE4ng8Nm2WuhEaW07PTMDEAvFfM2QtA/VkFP3Vh+gViPXlHJPTTRssiZTTZRJJpU5BhXhEX2JI91PkPrSLSai6d5C0jVrw/prEV5JO6tL82PkWjmcJLs0UrArTKVdLFSFEOk1bmxoRrFfa5iwgMEzC2CsE8hn+Zi0nquirkDDMD8K/OBVrSSxNaCn55Q4uSXAV7MxL2ksEEpvpJYhCWILndOZNHY1jTbIs/eICkqAScHSx+ECbQ2UVzEpT4ceDjF+jNhFmvZKFy7qw4GGShXIioPpAuXyN0PVs0lASlnCrxpowAAP1SLadKAuy3fdBBqzgipatX+MZmTIVJ3Eqm3cASSo1ycB3D6NTrDpFtnppKmOHN4zAlWeDtvOaXXekbwkqozkjRuq+m+27RwccxjhBs6Uk3UqBKjgKeZqM3jPfpK1l3lSpgdypN5JIFd1Knc9WMG2XbKVELF9kBTuGZhWiq0rSmUEn7BIp7ZLa3S6AgrAU+QUUC8ONW/i8ttKuhJNAsnHM6Y9fKMJaLZ3k4rlkpAIUm8KkgaHAPlTHERcfpebMl1ZK8HBoMKgYu70ODZvCx1FFT5NJOusASxOOvMaaiPJNu2r/EqKZ6lgXkuAVY6UrXARpbWkq/z5iyDul1XUtoWYMfWCLPIlBACCgIGASQB6HWImlkdlQk4GMsU+apSUIV3gViQ4ZJDFJpSmXPnG57L7OuzA/ukV13S/w9YGSHmd3IlKWulQAEB/vK6ClaRp9ibAEnfWb81QZSqs33UjAJjqwYG2pMzy5b4LYRDa7N3iSnqDoRgYlhXo75QUltfRyp07KY2vGXPTUZ/MRwbPlKFFnqRSLO1SkLDKD/GKqZsgDwzCOYf5x83qNBqIP/jqS/XtHZHJF98DU7Hliq5j8AwiabbX3UCmg+sIiTYAPEsnkG/GJkqCQyQ3xjLH+N1Gb6zqMfKXbG8sY8rlnJNkLutqZZdfwiPbFrKEBMs/rZpuI1GF5fAJBfmU6w+fbEoQVrLIT5nQAZklgBqYF7P2VU5ZtU0NeF2Wn7qOGudcySfut7+m0uPTQ2Y0cs5ubtljZbIJaEoSKJAA6Q4j6rBK5cRKRHWQVG3uyku1JfwTQGCwHcfdWPeTw5xjZm1bVYFCXPTel5XnUkj9iYHUnlvAfdEepBMDW+ypmJKVpSpJxBDjyhV5QGOsXaezzR4+7P7fhf8A4gdI5KIPCLPuiReFRqKjzFIp7d7PJSjekrVKNQBin4uB1MVZ7J22QXlEK4y1FJ9ClXrBua7FSNSC0PC4yX6btsr/ADAv/mISoeZSD/UYnl9sV+/KlnpMR6pK/wC2Deg2moCocJsZ+V2tlnxSlD92ag+QmCWYKlbfs5znJ5yyr/6yqHuXsKLwTzEgtMVKdr2f/wBRLTwWTLP/AMgEGyE3/AtCx+wtK/7TBYBybbEqbdFeqzKGIPlHLkAFsm1g6RDbLHKmhlJHPMQABHbxiWk+yk6ODYykhpa03RgCG/tZ4DmbMnOykS1h6EADliefnFgmcYcm1GMJaeDLWRoCTsua27KCT+0sAdLoUYcLPODpVKega4QXwxUpmzpB4tph4t8H+PAPkZQztnTS7yp4P/LUOl1dIiRZmqqXNCte7WcmoAkgfGNONoQ9O0IX+LDwP5ZGfTbQwBUUnMXJg5teSIAnWMrWlSkFbFxQkEgbqilOJD5iNl9tBDGsBzLDIUXMtL6tWIlpfTGsvtGNtlhUVAhBGBbw1fMNg1InTbEI3QCpQxYOAf21AMnr+EalOyJAwS3JSvxh6NnyhkTzUSPjGUdG0+y3mT8FFY7CiYb8wBRZgk7yUtizgAk6tFzZtiSlM0tAGdA3TKD03Ga6Ik+0gBhQcI6YYK7M5ZLH2WyIlJuoSEjhrx1iRSoDXbBES7bHUYhipsQTLRAarVECp8MQUu0QxUyBCuJEqJhNDsepcNmTEoSVzFXUjEn0A1JNABUwNtDacqzj9YXUzhA8XMvRKeJ6PhFBIs0/aMwFW5IScQ4DHES3xLUKjXkKGW64QwywoXtGe5BTZpRw1OlKFRGJwSCQMSTvEywAAAAAAABk2UCbPsyJSEolpCUpFAPjxMFgwhnFJiIy4nMMMMQgIimiOhcKYaQxASU/GHgQ1B84elJMAD0ogW0bHkL8UpB/hAPmIspVnDaxMmSNITGZef2MsysEKTyUfgXEBTfZ9LPhWoc0pV8G+EbjuRpDgmJ2r0Fs84m+z2eP8uYOhUj4RU2rsJaxXukr4/qlHzO9HrjQwCFsQ7Z4+LJbZHuTkAad6kf0qAhJ7XWtHiWs8Fd2r++WVf1R7IBEU+yIV4kJVzSD8RBtfsLPKZXb2d7yZR5yyPVMz5QXL7ej3pKei1j/AKFRup3ZeyqxkS+ibv8Aa0BTuwdjV/uynkpQ+LwfYODNo7byDjLmDkuUfRakH0gqX2osys5qecpSh5y70HTfZpZzgqYnqD8RFfavZWmpTO/mR8wYLkHASnbdlP8A4hA/evI/vAguzzJa/wDLmyl/uzEH4GMxM9nE8eCYkt+0pMV9o7E2wYy7/VC/RUG5+gN6bGv7phncK0MefJ2RbZZ/ypqf3UKTh/w2EP8A0lbZeKpw/imfBRMG8KN8UmG3zGGl9srUk1Wo8DcPxlkwZK9oE0eOWhX8A+Sh8Ie9BRre9MMFoL1jNJ9oifekJ6KWPkr4wZL7d2U+JExPIg/FoakgovkzjCmz4p/9r7H96Z/KP9UI9rLHkpZ/hT/qh7kFMsVTzHL5isV2vsukw/8At/64gX24kjwylHR1gf2gwb0Lay7AMSIkk5PGUndulnwS0J/hUs+aikf0mBk2u3Wmie8UDpRPW6Ep84TyIe02NptcqU/eLAI90byv5Rh1jOW7tktZ7uypIJoCGUs8ixSnpePERNs/2dTJlbRMuj7qWJ/0jyMbTZGwpNmDSkBJzVio81Ywrkw4Rldhdh1KPeWs4m93bk11mKLknqTxjZCzhIAAYCgAoBBBEJoaVdAwUKiUKhq0RGFwxE5XEalxGVwwrgA6iZ9dfrzji50KFDENvUjqFwoUAB0hUTpMKFEjHxwmFChgMWuOIMKFCAkvR2OQoBnFQ2FChiFDmhQoQAyUw4woUJjHPhDweMKFFUIimWSWrxISX1SD8RAU/s3ZlPekSz/CB8GhQoTQyvn9grIr/dN+6pQ+JMBL9mllyMwfxA/9MKFCpAQK9mkjALmf0/hDh7MJH/mTPJMKFE0vQWSJ9m1nGKph6pHygiV2DsqcUKVzUfk0KFDpegLOzdnrPL8MmWDqznzLxYCWI5CikB25CaFChgcMMUqOwoQEZmwMtdTChRQjhVESpjQoU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7896" name="Picture 8" descr="https://encrypted-tbn3.gstatic.com/images?q=tbn:ANd9GcSR1MSomNJ2tO8X5EWWYTPH6s2SAQEdjNLd32uWrrXQKXwv1z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7630" y="3857629"/>
            <a:ext cx="3972028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4282" y="500042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14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Jak opiszesz swoje spożywanie soli?</a:t>
            </a:r>
          </a:p>
          <a:p>
            <a:r>
              <a:rPr lang="pl-PL" sz="4000" b="1" dirty="0" smtClean="0">
                <a:latin typeface="Comic Sans MS" pitchFamily="66" charset="0"/>
              </a:rPr>
              <a:t>-regularnie solę—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64</a:t>
            </a:r>
            <a:r>
              <a:rPr lang="pl-PL" sz="4000" b="1" dirty="0" smtClean="0">
                <a:latin typeface="Comic Sans MS" pitchFamily="66" charset="0"/>
              </a:rPr>
              <a:t>%</a:t>
            </a:r>
          </a:p>
          <a:p>
            <a:r>
              <a:rPr lang="pl-PL" sz="4000" b="1" dirty="0" smtClean="0">
                <a:latin typeface="Comic Sans MS" pitchFamily="66" charset="0"/>
              </a:rPr>
              <a:t>-w ogóle nie solę—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22</a:t>
            </a:r>
            <a:r>
              <a:rPr lang="pl-PL" sz="4000" b="1" dirty="0" smtClean="0">
                <a:latin typeface="Comic Sans MS" pitchFamily="66" charset="0"/>
              </a:rPr>
              <a:t>%</a:t>
            </a:r>
          </a:p>
          <a:p>
            <a:r>
              <a:rPr lang="pl-PL" sz="4000" b="1" dirty="0" smtClean="0">
                <a:latin typeface="Comic Sans MS" pitchFamily="66" charset="0"/>
              </a:rPr>
              <a:t>-dosalam sporadycznie—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12</a:t>
            </a:r>
            <a:r>
              <a:rPr lang="pl-PL" sz="4000" b="1" dirty="0" smtClean="0">
                <a:latin typeface="Comic Sans MS" pitchFamily="66" charset="0"/>
              </a:rPr>
              <a:t>%</a:t>
            </a:r>
            <a:endParaRPr lang="pl-PL" sz="4000" dirty="0"/>
          </a:p>
        </p:txBody>
      </p:sp>
      <p:pic>
        <p:nvPicPr>
          <p:cNvPr id="36866" name="Picture 2" descr="https://encrypted-tbn0.gstatic.com/images?q=tbn:ANd9GcRBG8dcuoWUV7A02uVJWYzmt9paMGb94aSAyKE3gI2PJhMAD_Czs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572008"/>
            <a:ext cx="4857784" cy="1714500"/>
          </a:xfrm>
          <a:prstGeom prst="rect">
            <a:avLst/>
          </a:prstGeom>
          <a:noFill/>
        </p:spPr>
      </p:pic>
      <p:pic>
        <p:nvPicPr>
          <p:cNvPr id="36868" name="Picture 4" descr="https://encrypted-tbn0.gstatic.com/images?q=tbn:ANd9GcSgNBdCvm-n1ylJ6REE8BR9nmZYLjj9x24YDO9rtZvnCGfCxtP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4643446"/>
            <a:ext cx="2687783" cy="1514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14414" y="714356"/>
            <a:ext cx="7715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15</a:t>
            </a:r>
          </a:p>
          <a:p>
            <a:pPr algn="ctr"/>
            <a:endParaRPr lang="pl-PL" sz="4000" b="1" dirty="0" smtClean="0">
              <a:latin typeface="Comic Sans MS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85720" y="1357298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Jak opiszesz swoje spożywanie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cukru?</a:t>
            </a:r>
          </a:p>
          <a:p>
            <a:r>
              <a:rPr lang="pl-PL" sz="4000" b="1" dirty="0" smtClean="0">
                <a:latin typeface="Comic Sans MS" pitchFamily="66" charset="0"/>
              </a:rPr>
              <a:t>-jestem łakomczuchem—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42</a:t>
            </a:r>
            <a:r>
              <a:rPr lang="pl-PL" sz="4000" b="1" dirty="0" smtClean="0">
                <a:latin typeface="Comic Sans MS" pitchFamily="66" charset="0"/>
              </a:rPr>
              <a:t>%</a:t>
            </a:r>
          </a:p>
          <a:p>
            <a:r>
              <a:rPr lang="pl-PL" sz="4000" b="1" dirty="0" smtClean="0">
                <a:latin typeface="Comic Sans MS" pitchFamily="66" charset="0"/>
              </a:rPr>
              <a:t>-w ogóle nie słodzę—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30</a:t>
            </a:r>
            <a:r>
              <a:rPr lang="pl-PL" sz="4000" b="1" dirty="0" smtClean="0">
                <a:latin typeface="Comic Sans MS" pitchFamily="66" charset="0"/>
              </a:rPr>
              <a:t>% </a:t>
            </a:r>
          </a:p>
          <a:p>
            <a:r>
              <a:rPr lang="pl-PL" sz="4000" b="1" dirty="0" smtClean="0">
                <a:latin typeface="Comic Sans MS" pitchFamily="66" charset="0"/>
              </a:rPr>
              <a:t>-staram się ograniczać spożywanie cukru i słodyczy-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28</a:t>
            </a:r>
            <a:r>
              <a:rPr lang="pl-PL" sz="4000" b="1" dirty="0" smtClean="0">
                <a:latin typeface="Comic Sans MS" pitchFamily="66" charset="0"/>
              </a:rPr>
              <a:t>%</a:t>
            </a:r>
            <a:endParaRPr lang="pl-PL" sz="4000" dirty="0"/>
          </a:p>
        </p:txBody>
      </p:sp>
      <p:pic>
        <p:nvPicPr>
          <p:cNvPr id="35842" name="Picture 2" descr="https://encrypted-tbn2.gstatic.com/images?q=tbn:ANd9GcR9PDfmXsvt0l2JRTJCnRm_XIvT6Z52iZGkrMlj4x1Gw7PkpdA0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286388"/>
            <a:ext cx="2000264" cy="1295401"/>
          </a:xfrm>
          <a:prstGeom prst="rect">
            <a:avLst/>
          </a:prstGeom>
          <a:noFill/>
        </p:spPr>
      </p:pic>
      <p:sp>
        <p:nvSpPr>
          <p:cNvPr id="35844" name="AutoShape 4" descr="data:image/jpeg;base64,/9j/4AAQSkZJRgABAQAAAQABAAD/2wCEAAkGBhQSERQUEhIWFBUWGBgXGBgXGBUVGBoYFRUYFxcUFBUYHCYeGBwjGRcVHy8gIycpLCwsFR4xNTAqNSYrLCkBCQoKDgwOGg8PGiwkHyQsLCwsLywsLCwpKSwsLiwsLCwsLCwsLCwsLCwsLCwsLCwsLCwsLCwsLCwsLCwsLCwsLP/AABEIAMIBAwMBIgACEQEDEQH/xAAcAAACAgMBAQAAAAAAAAAAAAAFBgQHAAIDAQj/xABAEAABAgQEAwUHAgQGAAcAAAABAhEAAwQhBRIxQQZRYRMicYGRBzJCobHR8FLBFCNi4RYkM3KC8RU0Q3OSstL/xAAbAQACAwEBAQAAAAAAAAAAAAAEBQIDBgEAB//EADoRAAEDAwMCAgYIBAcAAAAAAAEAAgMEESEFEjETQSJRMmFxgZGxBhUzQqHB0eEUUnLwIzQ1Q2Jz8f/aAAwDAQACEQMRAD8Aa/8AxF9BGVc7uknWIZqwNBHLOZh6RIhHbQc2sFB7L3jA/DcMSapCiPdCiPHb6wZrlBIywLTWCXNlqOhOX1ilwUZLuYSO65YxxB2UzKEBXNy3paI6OK5Z95Ch6H6QPx2WpUxRYtfZ4Drl9B9ID6pumEOiUEsLdw8VskE8q5OCsRRPkOgvlUUnZjrceBEM4lRS/s/4mFJPKJhaVNYEnRKxYKPQ6Hyi4KvEAlIa5On3i9rri6XVNJ/DP6beOy7TKZO8c0Ly75k/MeBgchZU5USX/PvGTZ7OSwA5xIOVIFkUm1CRd4gVNWhQZ3eISVhbEHMCLHUeXnHvZ/T6aD1gkG4VoaljiylyImTEmxSX8QDeDHCM4CmQkWCQAPACA/tGqBLoZgPvKGUdMxZrRK4FqxNo5axqQx6EWI9YX1Fw64Q1SyzdwTDNmvHHsnjVZiZRJzECBW+I2SrkqDMo3gFjeBBaTaHyooUgsOXziBW0Pdi0xEK5rS03Xz/j2AGWolItuP3ECZFQUkEHwbaLa4iw0Fy0VNjMkypykCw1Hgf7vFkTt3hK0dLUHZcqbIqH3BZVkmzvBHhzD+2qAkgFKQSsG6Uh9B4/eFTtDzi2OCcC7GnSVAhc05lnkGsnyv6mLC2ybRzF+E64SoJZnFgw/OkMcymC033hOlTQ4INtzf8AHhpwquBAB9YnE/sgdQpiRvCSOLuAAo55IAO459R1il8V4emSVrBDAE66joRtH1jNlBQhJ4u4KRUJJHdVe7OCOShuIvI7hJQexXzyqmLBj6844mmV0hoxTh9clRSUtyfpyPKBKJTrAPn4RWXkcqGb2TXwhh/Y0xWffmn0Gw9L+cTq5eVPhePMNnOkHYC0QcTqHLc7n9oTEF77nutRQw7G2QermMCowClKJd9SYMYir4Q7a9W2eIQlw3hOwJTqdSDLsHA+a1Ek8oyOnZR5F3XKVdcI2OPZ97JLHVj5iD2E+0cFACkBKt2+oiukJPul9XIt+PGP3Q25idyiBKe+VbsnFkzru0Cseq0qXLSCGzpHicwhCk4spCdTaLG4Q4E7cSp89aiqy0pHujcZtyYrdcg2V+64upVSTmPLwiJMlvqAYd6rhMt3VB+R+8Lddha0aofqm8AEEcgrGuo65jy6N1/YUuVNAk/B6RY+HUQlSJKAtSwgC6i+t2HQbQjTrahvG0F8L4n7NARMSSkBgRq2zjpEo3svyi4autb4KjdbtfhNwrlCzD6Rzp8NFRNBmqJQADkFkk7AjcePKAn+Lacak68jG+F+0Cn7VSFZkIburIYEvcHceJggbUZHUb3Abk9TZKWASkBrBgBbkwjh/BhoGyuL6Qh/4mU3POn7wG4h9pshCclKoTpps4uhPUnc9BFxNhdNGB7jtalT2i1QXN7FJfLdXizAej+ogPwLxP8Awk4yphaVMNifhXp6H6x6KWYvMpVyouSdyYXsYpme0BkbsFNpKUdLaVfYUFBwYk0qmIiruA+IKiTLSKlKuwV/pzFO7deaeRizKSpSpiC4MClpY5ZyalfEbkYPCMpW9zGtToY1lLERMSqWBaCt1hcrwGEqcQXeKm41ljtUHfLf1t+8WXjFVqToLmKmxjERPnKUPd91PgN/WKILl5cm1KLMsVN4NwIVE9OYOhHeVy/pSfE/QxbeVkhiddPpC17PMM7OlzHWac3kCwH7+cNDAqAZg/l5Rc911oaaPa268lkPrpc+jc7xJo61iNuQP2iAdTsH+h2j2cLhiW9TaKr2Rbow7BTnh+KggAmJsxIUOcI1KtQNi7XsdOsFaHHDv016wVHN2KR1WncujXDifh5E1JdN9jyf/qKbxnAewmEjQlvA9IveprkqSWMVhxbMQS1sz5m3bSOzEbUup4z1LOCXaeqypaI02e7qOmsaVB2gngHD38UsIUWlggq2fcJ8CdekBxtzdaaMFrC4IThWDz6s5paGQ/vqsnVmHM+EMkrgDKP5k0eQbwsXh3l0qUAIQkBmACQwDWYAWiNOTzDl9fOC91krZp0Zy/JSVN4TAJAWSPB/nGQ5zZTE6Dw08oyPXXPq+n/lVIZRY5LJYKvcm9417K7aHZyw0jdTAaPc7h2aNcjah2Y67coKSJarBUwa7hNt3LR9JcKSAhCEszJAbkwaPnzBKbPVSUG4MxLeRf8AaPo7BZRCvKOhXsHgcitUO6YBqpn+sHaz3TAxKN48rqcDaoY4eTNHeSCOoeF/HPZuQ6qeYpB/SbpPhyiwqJDJjadEHMa7kKiR5LsL58xmlq6cstIPVnB8xASbi6ykgpCC7ONYt/iyTnzPoB+CKZxJnBbcv6xWIGgrssYDRcZWqqnKBY/frHFNYXzAsofPoYJ4zxCmdkCZSZaUoCAALOPiPUwFSljFrrcKlu7lO1HjSjLHIgHr5QOqiFrY6O/rtELDlkpA2vHdUk5nB9d4XvcBfKbs1OmDmtkcL91aXDGOSqiV2E8JzZQkFhcDYeURa+TOoFvKPaST8Duw/pPw69RCNRVRQoapIL/3iw8NE+vmSwSAlAGcgBgP/wBFrcoj1BINp5TKWGJo6gsWHkfojWDYz26XyLSRqFD6KFjE6Y6gwST5GDNPhCUJCEBgPy53iaJQAsIKEACzTune7Qqxx7g+fVAobs5fxXYq6FtukJmK+yiZLQpUpYKh8B38Fc/GL8ny7QCrKZ/z5RYIw0WCMhkDuQk3g2WU0UtK05VozJUDzSotpz1gguzAWYO/X947zpIlnMAwJY8gdjG0yST183Ph4QK9pun0LwGhRg3dsw6nVtftGuUBQcWv847rSNAPC2jfnzjkqXpZQL38en5tFdkSHLmohzfKBfffZrbRwmOA4sz32JZwH5+e8SapYSMpAzZnz6+AA5WiMMOmTzlQ+TndvEDaK3vDOeVU+YNFyl3GeJZoBRIGY3vsH36npCbUrmglS0qJNyo3i7KHgmWgd4OY41+AS9Mg9Isax5F3BIpahr33abKosKWJ0xMsB1q0bpqT94szA8IEiW2qnclvl5QPHDsuRO7eWgBTEFtwdRB0VgKAUkEHy5PEhYJtTzPkZYrWfMY2N7X/ADyiPNmZXzDx0A845VdakHvFj8x0+kRp2JpKfeHjv6xDqNva6vc2wXCZVufiPrGRCVigGgDdReMiarv6lWEqQorISnOW0Ts+kEZXC0whyUudi5+cGsGw8ISGHeUzsNTsILVdIqUopWGUNRA89c+56fA7pTDQssOpyeyW+FMMVJxGn7UFKQokKtlJylgD5x9C4QA0U8gg2Pj4HYiLJ4JxEzJbKLlNv7wTSVnW8LhlRqKTpRktOEw157sDgYIVq7CFzHscTTIc96YR3EOAT1PICDyQBcquljLwGjkpnpJvdjhiVaiWgqmLShLs6iEhzoHO5hG4W46upNSoAEkpmaAb9msDTod9NWdW434yTUziJa1mWn3AwSHykKUxDuSSL7RSZm7bhXfVrxNtfgc3R7HuKJYUUJGdQsf0+R3iusSwjtSVodKVLZIbMHV8IaJnbWCUqSyilIUe6pNwSegcs/QxpNlZlNvmSlLPkKgWJKnb/vaBnVDyU6+rYi3xZS9UYOtLtdvEGI0imUVMQR4w3TJavdZwlZM12yW0CSHPu2MDamXmYjQktd2AjomJCV1ml2YTFyi/DeFS5i+zXNEoZSc5BVcB8rDcwWp+HkBPfJJ9PpAjhIPMW92AbzJf9oc6enzWBvyhHW1D9/TZj80BpWkRNjMtQ27iTzwLY4S9XcOAoIlqILWfY/WLI4GmS6enly75iHUs/Eo6mFSZKILEMRHakqiO4dD8jziNJXujdZ+fmnEtDG5m2PA8hx8FbEmYDHUwmcLY4X7JdyND4Q3ImCNTG8PbuCQzwGJ1ivKnSBE5GxgvOmWgVMN4tXYcBC66UChQO9iIrWm44NFOXT1IK5aScqk2UEn3Af1Ac9bRYuLTso8LxUXFmEKn1PaIAYpAckAOCfMwJKQ05RRmMbb3srAw7iimnjuTpZe92CvAg3HKJpTmbs+9Yhxrd363f5RW3COBS5NUmZVEZEB0sCrv6Am2gD/gi6cMnylpBQoKB0IgN8g4aVIV+MIZQcNksZvp94YpFIEhgGjugR0AiMcXiug5ql0mSuSkWgVWyoLrMQakQwthCg5S9WSO6YRkKmIXNDsnMyfA3Pz+kWFXhkmEecbnxMJ9QkLLW7p9prjlQynzjRSIKpVK7NLghblyNCNvPaIRSDvCk47pqHXUA0T3dQ8DHkEkUqiLJJHMAxkT68nmVG7EJkuliNmIjvOq1LLqLnrAShxMAZVWbQwUoGnLShBBzHntuYKdG8HbZQczYcqZRYXMm3SLczYQz8OBVLMKlHMki4Grje8SaSXlSAAGAt6M0dEyb+P3hpFTths7uoFvUBB4Rep4jQpPdBzclBvPwhGx6lUslZJU+vMdU9OkMtZQ2zJuPmIhKS9jq34DEzL1RhYaTVp6Gt4s0cDzH6/JI60kHmd/6k8x1gJimHse0llxqeh5w54phjOQLatuk8xAhSCDpfcbKHMdYrBIK+j0lXDqMIew/qCg1NUEATAlKmUddSTzGm8dEzDLWVlLgKI7NRcZmYlvzSNZ1N2SxNl+69wwLOGNjbQmOcpyla0IcZkson3Ttb02MdOeFe248Ll2SpX+mAsC65ydAA7W5WYeMaLmAJUoNcZEpULhNiCC3RnjpVSiFLSXVNYErSrMGYE3FmuD0jSYh2OVSxpLKrJKUgggjmDfyjnqXLYBW+E12SYhRsD3T1H6vIiHqnXuNor+SkvlSoKzgApSLm75bix+0HcGxlKAETFbkJJ1ABslfI8oWV0Bd42cqsjGU3VNQlZBIOl/HnEAhjG/ahgXDc3BiNPxOUkjvOel4UeJ7uFW1u3hHcNQe0QoaveHwKt1hH4TqkTJl1gNe9om8Y4nPIyUvut3lpKXP9KXPqY1NLOyGG7ys/XyEOOCbeQTDUYohNlLSD1IEcFVg0CgfAiKZnVUwKIJVm5EkX6g/l4Ipq1JSADfmCW8AP3hlTOfUOs1qzTdZjF97bfNNvEVSFJN7anw3AhEnErUSAfLYco7zqyYqxUrw/tGU1fMkkmWopJ1YAgjqCGi+fTHyfeSmv1EVRaG3DQoC1kbmD3BNVPM0pR7guonQdPEwBmglQ/qsPHdz84s7BMNTJkpQjxJ3JOpMJRRHeWv4CpppXsNwV3ra2aQ2cgdLfSAVRiNRKLomrHmSPQuIYJsu0DaulcQftA4VzppL3uotP7QJotNSFdRY+mn0g1ScVS5osb8jrCViFC21oFBZQp4hchM6aq3YcnvH8YSiUpRNgCTFfYTjPaDKs95yR1BLt5RE44xNfZSk/As3PVNwk/X/jAfhvCptXUS5EogKUfeOiUjVR8OW5aB5qbrtz7lpKafpcJ7CLOTGCjWbplrV4JO8WTgnB0mllAB5iwLzF95RO5A0T4COq5UCx6Sfvu+CNbqAd6LfilzCZ5ElAMtSSAxBA1BIJ89fOPYMzKYk2A+cexadMb5lKX3LibKhDhpZ3+UFOBsNCatalBmR3eRKiyvkPnHq6ZQS5sLeN7i0eU9QULSoagg/cecaeWhYBePCVUmuyyyNbU2IvzaxB93ZWZTaeGv/cSEp219PwREo5wXKStOihcRLp1By/k2kJnhbVhuLhSpJ6a+npEOtw9u8Bb6R3TOIAezO/mecdpVSEk2cbiA5IyDvZz39aVanpraxhBGeyBqlZrHX6wv4nhTOUgtuBseaYdK2iDOnTW2o+/hAidyPkfvEmuEguFiqesqNHnz+xSQtDbO+o2UOY6wErKPsldohygkEp2tsRDpimG6lI6kD/7JgLNTq4d/eGxH6k9Y8ML6pRV0OowiRhz+IKEU07UoOUkErvYocdxPXpHSrCEpfIoIWxlnNoXv3evVogYnTiUtgQoKDjmAYmprU5VKEoBJAQHc5FBrpc2ffxiRb3CvbLkg8ritK0hQUoIUCFJAABc7gjSwFusehBW5Qg3O5c6bnfn5xvNlMchZanssEm3IdN31hu4U4bM1YZP8sHvH9oCq6lsDNzlRI4AEXQbD8PypdQ7x25f3iweEBTS5brQRNLuVIJfkElmEAK+n7GqVZwlbt01HyMHJGRXeQoMbs9/SFpImjL79r2UHta6KwKnzGUoqyJS/IAeUYqXHVIEe1DbGwG+8ILOeCfJLL5SzxJhKVgTG7yLvzTdwfDWIXDM2Wmpl9qAUPdwDY6G9tYPV9SkAhR1239IVUyG5k8z9o2/0drejTvbKDzj1/wDiS130fqK+pZJAAB3J4x87qTj0xK6mYUJ7mY5W5Pa4gNPLFtOUTljnGo/Hh59bdtuPaij9BLi/X8X9OPmodKnMtA/qEWlT6CK3lykhSVMxBe2npDLQcQkNmYj0PobfOKXVMchJ4SCp+jdfROuWbh5tz+HP4JqKY5zKd44SMTQoe8PUR0mYpLHxCI3HmhBRzuNtjvgUMrqIQp4vTAG0MtdiqS7H0gJVFKtUv5mKXPamlJ9H62Q7tu0evCAY/R56MlnMtSVeT5T8lGIHA1Z2FSlY1cDy3hknSQZa5egWkp5s4Z4VpOGrp5gz3D2UND9j0+sRDr8LRGhlp47SD3hfSMubnlhQ3DwOWI94YqQqmlufhH0jaqSAYOHCXQGxLVzBjI0CoyOolU/XYv2sqWgoS6A2YBlKAskK/wBogUuN8wiHWTVAd1CieiSW62EPJHtjbcrAwQvmkDG8lPnBWIZpBQpyUFh56N01hqk0JmX90fmnPxhQ9l2ErmpXMmJKUAhLEEZlC5IfYW9YsxFM2kZp2SvobqksbtZyoScLSBz8Y5T6ANa0FxIjFU0dsD2S90ryblxSrPqVStdOeo84izFiYHTruOfUQxV1CCCCIScQQqnXb3YW1MTmHqR8/NUVFMyrYWPXdafTY8oX8Xp8p7pAOvRJ59QeW8Sq3iVGktlLV5gW98nw28NIHBJXzJ58zziBqNwFhkrMQy1ekSENPPHs9nyQSbgiC5KlqJu7gX6ABhHA0RlOUtMDaK2P6hsTBmYli3KIk0RU2ofuzwiqfXKxj9xdf2rnQUoAG55/sOQgpS1syWXlzFIP9KiPUaHziBTWJHIwfqsLlpp0TEzQpZWUqQzNZwodI20cUTowNosfUl09VPJKZHPN+eVCqcamrXmmKzKsHYB2tdvrE+mxF7g3HqDASoTzjMEQVT22Ccx5WsB6sfWM1rGmRRs6sQsByBwtl9HNWkld0JjfGD+StDBpC58oTGyp5ndrFuYfeONfIULOQN219YPmeESJWQdzIlm5NHGkrELLFvNoDg06njANrk9zlPYnEEybceXkk6opkv8AEfGIqpQ5GLL/APBZS75RHNfDEo/DBpgPZGN1qNuCCq1MlJjz+AB0h/qOC5Z0LQHq+Cli6TFZhcOyMi1eB/3re1KUyiIjiJDQfm4bNQSFJ+URpkg8oq2pk2qaeCChaAYwrMT1S/6Y5KldI5lWb2lQ85jwkxL7LpHqaRR0THcrxe0KAXjwlwUqDpOo/N4KjCJh0QfSMVhEwaoPoYmAVQ+aFw2khb4fxHMkICAXT8J/Y9Y6zuK5jaxDNAd0kdDA7FqJSAFD3dPA9YMjeTgrMVVC2N++PI+SOSuM7BwX8oyE94yL7lVeHyVvUPDdPKvLlJHVg/mY3mSGUzdIm06rR4v3kxJ7jZLIwIyQApFNJYRKRLjnLiTLigKDisEqNVIjsTHCcuOlwCrAJUOpTCtxBSBSTDPPXAPEzYwJLJhExMyqfxJPZTrWzO37/vBXDa/LccoHcYI/nI8FfURFpqgpS7EpGpAdvGF7hgPbylOr6bNKRLHmyO1U7M5IuS7/ALfnKBNQuOE3GkGwJJ8DHVFFMmpKkS1lA95QSSAToCRYREscTciyzQgfGfGvcOqQVH5RPWstA5OBrZ2aBGI1E9PuLNtXy/uI0lHqTdojcPgrI6YVL7RkI/OnEgl9Lkn7mCvCEp0rmfqOUeCd/Un0hQw+fL7pqFKVzs7D85Qxy+MpUrKmTJUU3dylNuaQH1vrAmqSS1URjjH7rbaTQU9CRK94LiO3AVp4HPCpYkr0LlJ5E7ecD8Vo1S15Tbkr6F4CYXx5TTA2fs1szL7u2gV7p8jDVQV6ayUqWojtEXB/UnZQ8ND/AHgCB1miJ/Pb3dk7jl6b+oPRPPq9f6rzA+ISk5JmohskVIULRXFTKUSf1I15kDeO+G4+uXqXEEsl24Ksq9NEw3xc+SsgRhEBMN4gRM3vBdE8GCw4HhZyWF8Rs4WXi6cHURGXg0s/CPSJoXHuaPWBUA9zeChS+HZR+ERyPDEn9MGiqNSqObG+StFTKPvFB/8AD8ofAIkysNQNEj0iWpQjjNrEp1IEe2gLhlkfi5Kz+GHKNFSBygbWcTy0bv4QvV3GajZDD5xEvaEXDQVE3A+KaqiVL+Jm6wFrV06wUsFDe1oVptbMmnvKJ+npHOuxRNOh1G5sBuTyiLX3OAjZNP6DLvfnyCWsSkBE1aU3SCW8NRGRDm12YlRNzeMi9Dgq9ptOCLRCmd31gnTXEcauld468XFkJGbHaVzk1MEJM+AKV5Sx1iZJnwBvLVa6IEIuqZEWdNjl/ERxmzYg+S6gyLK5z5sBMWmskwSnTYAYpKmTQRLA8SW/vArySLBHRQ5VZ8TTs1Q36QPUkn7Q2cDYYDJUopCs7pvpyeAVbwVVpJWsIJUq+VTkOWuCBpaLUpcNTKlJQkMEgADoBAVdO6njDWjKKkcGtx3SuPZ1SledSVE7AKKUjpa59YMUuEokA9i6HDEOSCORBMEpconQR5MS1oz7qqqFn7jhLn00Ep8bAT7M/sq/4wxgSjkA/mLslIBLk7sNnbTwhGmzQO+SozE3ZSCUFyMoILd0pc9XENntYoA0ib8WYyz4EZh6ZVf/AChMqVe+BnzOnukpWnKLupTdBpyjbaW8SwiXueUjZp8dG9wbm5/DsF3pyHQplFCGXMMsl3J7rhQypILDkY4S6hcpJmJ7RC5hOQsnIpDZVe8kgkE3bR4ydNzzAorVNVM98AKTdOgcHvhgku1n6RoaghIUVklB7stTkBJ3G14a3Vy5zZYBAHfJDqsbc3ESuGcYmUtTJmSlqDLuhzlILgpKdGP7w/8AC/soRU0yJ0yoUhU7vfygABLJLJSSAe8liXB8IO13sWoC3ZrqJRF7LSsei0nflAD6uHIvwrSx9rDyRaonJnIl1Un3Vi45H4kq6guIGV9I3eToYn8P4F/CFUsT+0kr1QsZSFfrSQW6ENG1dQlDtdB0ihsjJRdpWj0ypkLGtlFnDHtS+J6km0EKbieajd45TECI8xKRHMjhPXNjlFntujkvjlY1AMdv8eH9MK5A5R6Ff0x0Sv8ANUHTaU/cTKrjpWyRHCbxrMOjCAYI/S0aqQI71H+a83T6UfcRCfxROV8TQOnYktWqjHNSI5KTEdxPKMjp4mei0BarmE7x5LuY1UOUQ8XxUU0snVZ90deZ6COtBcVOaVsLC4qXiuPopkXus+6nc9TyHWK7xbEpk2ZnWo5m8gH0Aj2qnqWoLWcylb/TyjjV6AwW0WWTqHmW7nLQYgv9UZHDMOcZFqBuvrGkjKwxxop20d6pLiLiqOJMqPMohMTex2I1gPOWZRZVxzEHJU8AQBx+pCbn+3nA8rGkXRcAJeWrqjEknQiNJuIjnFR8X43kcoUUrV3U5SQWHxW/Hhm9nWHThJNRUzFrUsfy0qJISn9RDXKtunjAHTLhe+EcY2tfsFye/qTlNVlutvB9PGOVRVWDpCQdx4asfL1iOslSgTruH6xpOT6aOAfDziY8IwjWRAWuomL1JSAEv3lE3tbl6taGTDZ6ZiQomxD/ANoUcXZMtyolR9NC3ofpEPh3iLsT2cw/y1OQT8JOr9DCivYS4PAvbsoVEG+O7eQrB/j8oYRFmzXd44CYFBwXHOFfi3jlFMkoltMnbJeyeqyNPDU9NYzw69W/psHuS5sYblL3tUxJJXIkm4BMxYGrEZUhurq9ITESxkVkzFSlsEZS+UD9QNjszXjJVQqdOM2bNIV75Xlz94NlBDWFgOQttHiZhDELKZi1d7VOXkXHidNI31DTfw0DY/JKJn73kojRSgmclBnCXJZRUpMyWog5CWTuF5mDEDVohokzFPIQUTCpSf5iLgGYUospQBZyA0aJCghaAs3UCRqFEBgp+Yf5+MMHs+wwTsQkpIDyiqYoNfuBg/8AyUmCJpOmwu8gSq2tubK+MKoxLloQNEpCR5BhG9SnWO8kRxqjGS4iuUcPSQGvECK7G1U0tS8udIDlB36A7GCuIKhZx2X2nZSR8aw/gL/VojQ7jLcI0ZFkzUFAirkiahCkA7EXHprEdfDDHWHjC6NMmShADBIEYEhZuBGu6IIyqWalM2+04STL4eG8TJXD6N4O4hhCVCxUPAkfSIM3BgNFrf8A3GPCEDspmulkHpWUKbwyg6QIreGlD3YMqw1aT3Z0zXcv9YCY7MrUoUZE4Ei4C0JI8DYRF0Q8lOKtnjPpXQybhixtHE4ereFNXtIrSSlZlpUCxBQxfreB1fxHVTHC5xGzJZI8iA/zigxgJuyvlc24ATNjWNSqYEPnmbJGv/LkIQq6rVNWVTCST5AdANhBvAeH1TVBTO5/Dfcww4nwplHeQSNrOPXaI9RrMLKanrjopzG9pNuT5Kv0p100/Gj2sT3LdNdYYJ2BANkUUMXDXD/WB9ThMzlnD6jX0P3i0OByu02rUk42h1ifPH7KDJwsFIfWMhooaVPZpzID7vY68mjI9uKciOK3ZW4szJJcjMnpr4sf7x4riyUQRnSCNnAPptHXFsQShJUogDmSwio6pNPMqlzpozgBkABwS+pfkNPGLJphGCUJS00lSRZvvVgzuL0JcqWAPHbnCRxbxznS0sFbP0T4nn5QRwqfTrJTLQATspKR6HnEjFqCWQpgD5XhK/UXAjew2WhFC1h2g2d2KrDC5C6urlIUXVMWAdmSHJbkwBi9VSmSmWjupSMoGwCQwHkBFf8ABGCpTiJWCAEylqA6kpFvJ/WHudNL5ht+P4becM3SNe0ObwgKeB8TnNfzfn5LdUsNqQ3gwUNPEMB6xrPICSTZ2sN+o3b1jVU3QkA6fPpHCpqGlkhjcFzs1yPDQxBF2KBcST3mBIJICbjluxEApgtp+fn1idiEzNMHJr9Xf7xEylRAA5Nf8/BFDm3N1dbFkNrTMTIUULWkBiyVKAYm7gHrC3mEPeM4dlp1JOqg0R8HwCTJCFzxkSWIKgSog7gXU3VmiRmbC0m1z6kp8TpCGC6UaOaWWELAcaOQ4cd2w87sLax2mTB2ipix2lwkBdiqzXMuwIsLHwiy8Uw7D6qVllzAFi4KUrBfke7FeVmFTJKlpXJKn9wjMRY+8nLptYxdRVoqGm7S0jzCVT0j2G9j8FBGYfyZiSjKXUGGZnub7t5WEWR7FcPHaVU0B0gplpUQM26lPysUWiuZc1UpRIdBUkpAYhh8QuL2aLx9leGdlh8nnMBmnb/UJUPQEDyiGpybYNo+8bKmNhDs9k6gMmIFUq0TpqrQLrploQ1PhaGhXxi5QSvXeIvD1L21eDqmWAPW/wBo2ql96J3s5kOqdNI1UQD0f/qCtIj3OuiJXbWEp0q5lmjynDBzGg7x6Rk1d2EatLrY2rSYvUxkuS8azNQIky1NHF5zrDCjTqPlrALEKVr/AJ0Ahl7UGBeMShlcxxejkN7OVC+0jCMk1M5IbOcqh/ULgt4P6CBGDlSu4q+4G5MPPHksGQbg95B9SPvCzwqkCpQ7D3hfwPzgCZ9gQntJ/hyB6sPgfCOzlqze8S/QAgWhiqUAiF6biQlhkqaIpx5W9/l8xCCYOebqFVQOnkdL5qfWYMhfwjxFj6iAtTw1+k+v3H2gjKxkHW3j94mS6sHf94g2WWNIKrSI3ek1KZwaaNvQiMhvzDpGRd/HPSr6lZ/MUv49hdXNSuetLpAJyqLMn+mX+GFFKkqBsxHLfyi8Kui7eVlzFIOrNFbcUez+ZTAzZR7SX8QbvAeA1EPJYiMjK+kadqMZHTfZpvgBLVLVFCgpNiC4hsJmz5bzKdSbWmDu+ZS7+kLGAUhmVMtOhCgS/wDSXIbnFhcUcVJpgJYSCsp30aKGRgtJccI+unLpGRsYC49/IJO4Tmql1ykLFzLWA7c0mx5EAw7TxYaEaWPL9vtCNTY2lc6WuYkJUlVlDRld1QPQgmHczTcNtcNr0B0GnSJR2LbBBzMfG+7lpOQdS7HUlms0B8Xr/hD5XY9fxj6RIqVqZtXcMGJ7ouW1A1v0iDOVmASkEu91BIchiw+JmIjpC4HeaF1UwKXmCWAA6aC5gngeHZjnIsOfX+0QsKwtU2Z0e5/YQ3qQEIawA8Ih6yqp5A3wN5UfBcMRU1qRMDoQ6sp0UoaJPMDVugj3jzhyZ2qlolqWF/pSVNpa14jYHiqBLlzhY9qonmyV5X80p+cWeK+XkCytOUh3cNFkbGytLTzygnzSUcjZWC4Itb+/cqr4d9l06Z3p57FJ2cKWddRonbn5QRxP2UpSgmXOVm2cJbzYCGDGeNWdNMATd1qBKQ2pCRdXyhNHtNqUKKZqZa2JBsU6dXP0jzhA3HPrR0T9VnO9hDf+OPz/ADKVMb4amyu5OluDYEXDnkdjF3YLSCXKloAYISlI8gBCvhPEsivKUFLLT38pDjukFwdNWhzkBg8K6oNMjWtNxygdTqJJLNmYGvHPrXk9UBsQmQTnqgDiE2FNQ+5S6IIJiM7KlauQMGuAp/8AJIHMDzhR4orQiWE7rUEj0Kj9IL+zqqZZSo9dtofaS3a0FXyt/wAMuVkHup6xGlTtSY61NxaIIDw/SyMAjKkyg5cxlVNaOkhDBzECrnuekeXW+J68lVDXjMRWFSz1DRxQl+bQLxjFOyQpSiflEHOACJEXUeA3lV9x5PsiUgElZsBckJ6DwHrHbhv2bdsxqJ2R/wD05YzK/wCSz3U+AB8YgJqSqcZh1OnQftBWmxhSHY6wqdKN3iGFqfqxxZ4XZTNVezmSmWRI7RKmsTMUfkXT8orbExUU0womgg3ZwGI5gjWLD4Q4gmLn9mouFJJvs28dPahRJVSFZ1QUlJ6kgfQxYWMlZvaLION8tJUCnlzfv7VXtHixVqPnE+VX8ix9IW6dswfRw/g8MNbRpQQR7pYjwPIwDsujq5jIwCByp6cVXz+kZA4SusZFO1nkk+6HyVuINhEr4YyMjThJ39lVmMJAxhLBrp0t8Jgd7QT/AJw/7E/vGRkL5vRd7VraX7WL/rSyqLYoz/Kffu330RHsZFMHJV+o8D+/JCqu5U9/e18YgIPuDZj+0eRkWOQDeEzYKgAJYAW2iPxRalWRY5V/QRkZEZPQQEX+YHtS2EtYWGVNhYe6No3o1G949jIWRcBbH7nwXStmkSVEEgsdC0KU1ROpj2Mgo8KUHouTl7Jx/Nn/AO1H1MWyB3fznGRkAf7z/YsVq/8AmD7vkoFZpC7iEeRkKp+ULEq+48V36f8A3H6pgpwgr/My48jI01B9kz++6Lf9kVcKY9AvGRkOlngvag29YCzz+ecZGRwoinUeqmHLqYAYj3qmQlV0kTSQbi0pRBY8jGRkByJjTen8UGEhJmkFIZjsOUA5h0jIyAOy3FP6XuH5pq9no/zSv/bP1ETfaof8p/zTHsZBkP2B96z1b/qbPcqpkQy4n/5OUd8oj2MgaPummpfZM/qUCUbCMjIyKjysm7k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5846" name="AutoShape 6" descr="data:image/jpeg;base64,/9j/4AAQSkZJRgABAQAAAQABAAD/2wCEAAkGBhQSERQUEhIWFBUWGBgXGBgXGBUVGBoYFRUYFxcUFBUYHCYeGBwjGRcVHy8gIycpLCwsFR4xNTAqNSYrLCkBCQoKDgwOGg8PGiwkHyQsLCwsLywsLCwpKSwsLiwsLCwsLCwsLCwsLCwsLCwsLCwsLCwsLCwsLCwsLCwsLCwsLP/AABEIAMIBAwMBIgACEQEDEQH/xAAcAAACAgMBAQAAAAAAAAAAAAAFBgQHAAIDAQj/xABAEAABAgQEAwUHAgQGAAcAAAABAhEAAwQhBRIxQQZRYRMicYGRBzJCobHR8FLBFCNi4RYkM3KC8RU0Q3OSstL/xAAbAQACAwEBAQAAAAAAAAAAAAAEBQIDBgEAB//EADoRAAEDAwMCAgYIBAcAAAAAAAEAAgMEESEFEjETQSJRMmFxgZGxBhUzQqHB0eEUUnLwIzQ1Q2Jz8f/aAAwDAQACEQMRAD8Aa/8AxF9BGVc7uknWIZqwNBHLOZh6RIhHbQc2sFB7L3jA/DcMSapCiPdCiPHb6wZrlBIywLTWCXNlqOhOX1ilwUZLuYSO65YxxB2UzKEBXNy3paI6OK5Z95Ch6H6QPx2WpUxRYtfZ4Drl9B9ID6pumEOiUEsLdw8VskE8q5OCsRRPkOgvlUUnZjrceBEM4lRS/s/4mFJPKJhaVNYEnRKxYKPQ6Hyi4KvEAlIa5On3i9rri6XVNJ/DP6beOy7TKZO8c0Ly75k/MeBgchZU5USX/PvGTZ7OSwA5xIOVIFkUm1CRd4gVNWhQZ3eISVhbEHMCLHUeXnHvZ/T6aD1gkG4VoaljiylyImTEmxSX8QDeDHCM4CmQkWCQAPACA/tGqBLoZgPvKGUdMxZrRK4FqxNo5axqQx6EWI9YX1Fw64Q1SyzdwTDNmvHHsnjVZiZRJzECBW+I2SrkqDMo3gFjeBBaTaHyooUgsOXziBW0Pdi0xEK5rS03Xz/j2AGWolItuP3ECZFQUkEHwbaLa4iw0Fy0VNjMkypykCw1Hgf7vFkTt3hK0dLUHZcqbIqH3BZVkmzvBHhzD+2qAkgFKQSsG6Uh9B4/eFTtDzi2OCcC7GnSVAhc05lnkGsnyv6mLC2ybRzF+E64SoJZnFgw/OkMcymC033hOlTQ4INtzf8AHhpwquBAB9YnE/sgdQpiRvCSOLuAAo55IAO459R1il8V4emSVrBDAE66joRtH1jNlBQhJ4u4KRUJJHdVe7OCOShuIvI7hJQexXzyqmLBj6844mmV0hoxTh9clRSUtyfpyPKBKJTrAPn4RWXkcqGb2TXwhh/Y0xWffmn0Gw9L+cTq5eVPhePMNnOkHYC0QcTqHLc7n9oTEF77nutRQw7G2QermMCowClKJd9SYMYir4Q7a9W2eIQlw3hOwJTqdSDLsHA+a1Ek8oyOnZR5F3XKVdcI2OPZ97JLHVj5iD2E+0cFACkBKt2+oiukJPul9XIt+PGP3Q25idyiBKe+VbsnFkzru0Cseq0qXLSCGzpHicwhCk4spCdTaLG4Q4E7cSp89aiqy0pHujcZtyYrdcg2V+64upVSTmPLwiJMlvqAYd6rhMt3VB+R+8Lddha0aofqm8AEEcgrGuo65jy6N1/YUuVNAk/B6RY+HUQlSJKAtSwgC6i+t2HQbQjTrahvG0F8L4n7NARMSSkBgRq2zjpEo3svyi4autb4KjdbtfhNwrlCzD6Rzp8NFRNBmqJQADkFkk7AjcePKAn+Lacak68jG+F+0Cn7VSFZkIburIYEvcHceJggbUZHUb3Abk9TZKWASkBrBgBbkwjh/BhoGyuL6Qh/4mU3POn7wG4h9pshCclKoTpps4uhPUnc9BFxNhdNGB7jtalT2i1QXN7FJfLdXizAej+ogPwLxP8Awk4yphaVMNifhXp6H6x6KWYvMpVyouSdyYXsYpme0BkbsFNpKUdLaVfYUFBwYk0qmIiruA+IKiTLSKlKuwV/pzFO7deaeRizKSpSpiC4MClpY5ZyalfEbkYPCMpW9zGtToY1lLERMSqWBaCt1hcrwGEqcQXeKm41ljtUHfLf1t+8WXjFVqToLmKmxjERPnKUPd91PgN/WKILl5cm1KLMsVN4NwIVE9OYOhHeVy/pSfE/QxbeVkhiddPpC17PMM7OlzHWac3kCwH7+cNDAqAZg/l5Rc911oaaPa268lkPrpc+jc7xJo61iNuQP2iAdTsH+h2j2cLhiW9TaKr2Rbow7BTnh+KggAmJsxIUOcI1KtQNi7XsdOsFaHHDv016wVHN2KR1WncujXDifh5E1JdN9jyf/qKbxnAewmEjQlvA9IveprkqSWMVhxbMQS1sz5m3bSOzEbUup4z1LOCXaeqypaI02e7qOmsaVB2gngHD38UsIUWlggq2fcJ8CdekBxtzdaaMFrC4IThWDz6s5paGQ/vqsnVmHM+EMkrgDKP5k0eQbwsXh3l0qUAIQkBmACQwDWYAWiNOTzDl9fOC91krZp0Zy/JSVN4TAJAWSPB/nGQ5zZTE6Dw08oyPXXPq+n/lVIZRY5LJYKvcm9417K7aHZyw0jdTAaPc7h2aNcjah2Y67coKSJarBUwa7hNt3LR9JcKSAhCEszJAbkwaPnzBKbPVSUG4MxLeRf8AaPo7BZRCvKOhXsHgcitUO6YBqpn+sHaz3TAxKN48rqcDaoY4eTNHeSCOoeF/HPZuQ6qeYpB/SbpPhyiwqJDJjadEHMa7kKiR5LsL58xmlq6cstIPVnB8xASbi6ykgpCC7ONYt/iyTnzPoB+CKZxJnBbcv6xWIGgrssYDRcZWqqnKBY/frHFNYXzAsofPoYJ4zxCmdkCZSZaUoCAALOPiPUwFSljFrrcKlu7lO1HjSjLHIgHr5QOqiFrY6O/rtELDlkpA2vHdUk5nB9d4XvcBfKbs1OmDmtkcL91aXDGOSqiV2E8JzZQkFhcDYeURa+TOoFvKPaST8Duw/pPw69RCNRVRQoapIL/3iw8NE+vmSwSAlAGcgBgP/wBFrcoj1BINp5TKWGJo6gsWHkfojWDYz26XyLSRqFD6KFjE6Y6gwST5GDNPhCUJCEBgPy53iaJQAsIKEACzTune7Qqxx7g+fVAobs5fxXYq6FtukJmK+yiZLQpUpYKh8B38Fc/GL8ny7QCrKZ/z5RYIw0WCMhkDuQk3g2WU0UtK05VozJUDzSotpz1gguzAWYO/X947zpIlnMAwJY8gdjG0yST183Ph4QK9pun0LwGhRg3dsw6nVtftGuUBQcWv847rSNAPC2jfnzjkqXpZQL38en5tFdkSHLmohzfKBfffZrbRwmOA4sz32JZwH5+e8SapYSMpAzZnz6+AA5WiMMOmTzlQ+TndvEDaK3vDOeVU+YNFyl3GeJZoBRIGY3vsH36npCbUrmglS0qJNyo3i7KHgmWgd4OY41+AS9Mg9Isax5F3BIpahr33abKosKWJ0xMsB1q0bpqT94szA8IEiW2qnclvl5QPHDsuRO7eWgBTEFtwdRB0VgKAUkEHy5PEhYJtTzPkZYrWfMY2N7X/ADyiPNmZXzDx0A845VdakHvFj8x0+kRp2JpKfeHjv6xDqNva6vc2wXCZVufiPrGRCVigGgDdReMiarv6lWEqQorISnOW0Ts+kEZXC0whyUudi5+cGsGw8ISGHeUzsNTsILVdIqUopWGUNRA89c+56fA7pTDQssOpyeyW+FMMVJxGn7UFKQokKtlJylgD5x9C4QA0U8gg2Pj4HYiLJ4JxEzJbKLlNv7wTSVnW8LhlRqKTpRktOEw157sDgYIVq7CFzHscTTIc96YR3EOAT1PICDyQBcquljLwGjkpnpJvdjhiVaiWgqmLShLs6iEhzoHO5hG4W46upNSoAEkpmaAb9msDTod9NWdW434yTUziJa1mWn3AwSHykKUxDuSSL7RSZm7bhXfVrxNtfgc3R7HuKJYUUJGdQsf0+R3iusSwjtSVodKVLZIbMHV8IaJnbWCUqSyilIUe6pNwSegcs/QxpNlZlNvmSlLPkKgWJKnb/vaBnVDyU6+rYi3xZS9UYOtLtdvEGI0imUVMQR4w3TJavdZwlZM12yW0CSHPu2MDamXmYjQktd2AjomJCV1ml2YTFyi/DeFS5i+zXNEoZSc5BVcB8rDcwWp+HkBPfJJ9PpAjhIPMW92AbzJf9oc6enzWBvyhHW1D9/TZj80BpWkRNjMtQ27iTzwLY4S9XcOAoIlqILWfY/WLI4GmS6enly75iHUs/Eo6mFSZKILEMRHakqiO4dD8jziNJXujdZ+fmnEtDG5m2PA8hx8FbEmYDHUwmcLY4X7JdyND4Q3ImCNTG8PbuCQzwGJ1ivKnSBE5GxgvOmWgVMN4tXYcBC66UChQO9iIrWm44NFOXT1IK5aScqk2UEn3Af1Ac9bRYuLTso8LxUXFmEKn1PaIAYpAckAOCfMwJKQ05RRmMbb3srAw7iimnjuTpZe92CvAg3HKJpTmbs+9Yhxrd363f5RW3COBS5NUmZVEZEB0sCrv6Am2gD/gi6cMnylpBQoKB0IgN8g4aVIV+MIZQcNksZvp94YpFIEhgGjugR0AiMcXiug5ql0mSuSkWgVWyoLrMQakQwthCg5S9WSO6YRkKmIXNDsnMyfA3Pz+kWFXhkmEecbnxMJ9QkLLW7p9prjlQynzjRSIKpVK7NLghblyNCNvPaIRSDvCk47pqHXUA0T3dQ8DHkEkUqiLJJHMAxkT68nmVG7EJkuliNmIjvOq1LLqLnrAShxMAZVWbQwUoGnLShBBzHntuYKdG8HbZQczYcqZRYXMm3SLczYQz8OBVLMKlHMki4Grje8SaSXlSAAGAt6M0dEyb+P3hpFTths7uoFvUBB4Rep4jQpPdBzclBvPwhGx6lUslZJU+vMdU9OkMtZQ2zJuPmIhKS9jq34DEzL1RhYaTVp6Gt4s0cDzH6/JI60kHmd/6k8x1gJimHse0llxqeh5w54phjOQLatuk8xAhSCDpfcbKHMdYrBIK+j0lXDqMIew/qCg1NUEATAlKmUddSTzGm8dEzDLWVlLgKI7NRcZmYlvzSNZ1N2SxNl+69wwLOGNjbQmOcpyla0IcZkson3Ttb02MdOeFe248Ll2SpX+mAsC65ydAA7W5WYeMaLmAJUoNcZEpULhNiCC3RnjpVSiFLSXVNYErSrMGYE3FmuD0jSYh2OVSxpLKrJKUgggjmDfyjnqXLYBW+E12SYhRsD3T1H6vIiHqnXuNor+SkvlSoKzgApSLm75bix+0HcGxlKAETFbkJJ1ABslfI8oWV0Bd42cqsjGU3VNQlZBIOl/HnEAhjG/ahgXDc3BiNPxOUkjvOel4UeJ7uFW1u3hHcNQe0QoaveHwKt1hH4TqkTJl1gNe9om8Y4nPIyUvut3lpKXP9KXPqY1NLOyGG7ys/XyEOOCbeQTDUYohNlLSD1IEcFVg0CgfAiKZnVUwKIJVm5EkX6g/l4Ipq1JSADfmCW8AP3hlTOfUOs1qzTdZjF97bfNNvEVSFJN7anw3AhEnErUSAfLYco7zqyYqxUrw/tGU1fMkkmWopJ1YAgjqCGi+fTHyfeSmv1EVRaG3DQoC1kbmD3BNVPM0pR7guonQdPEwBmglQ/qsPHdz84s7BMNTJkpQjxJ3JOpMJRRHeWv4CpppXsNwV3ra2aQ2cgdLfSAVRiNRKLomrHmSPQuIYJsu0DaulcQftA4VzppL3uotP7QJotNSFdRY+mn0g1ScVS5osb8jrCViFC21oFBZQp4hchM6aq3YcnvH8YSiUpRNgCTFfYTjPaDKs95yR1BLt5RE44xNfZSk/As3PVNwk/X/jAfhvCptXUS5EogKUfeOiUjVR8OW5aB5qbrtz7lpKafpcJ7CLOTGCjWbplrV4JO8WTgnB0mllAB5iwLzF95RO5A0T4COq5UCx6Sfvu+CNbqAd6LfilzCZ5ElAMtSSAxBA1BIJ89fOPYMzKYk2A+cexadMb5lKX3LibKhDhpZ3+UFOBsNCatalBmR3eRKiyvkPnHq6ZQS5sLeN7i0eU9QULSoagg/cecaeWhYBePCVUmuyyyNbU2IvzaxB93ZWZTaeGv/cSEp219PwREo5wXKStOihcRLp1By/k2kJnhbVhuLhSpJ6a+npEOtw9u8Bb6R3TOIAezO/mecdpVSEk2cbiA5IyDvZz39aVanpraxhBGeyBqlZrHX6wv4nhTOUgtuBseaYdK2iDOnTW2o+/hAidyPkfvEmuEguFiqesqNHnz+xSQtDbO+o2UOY6wErKPsldohygkEp2tsRDpimG6lI6kD/7JgLNTq4d/eGxH6k9Y8ML6pRV0OowiRhz+IKEU07UoOUkErvYocdxPXpHSrCEpfIoIWxlnNoXv3evVogYnTiUtgQoKDjmAYmprU5VKEoBJAQHc5FBrpc2ffxiRb3CvbLkg8ritK0hQUoIUCFJAABc7gjSwFusehBW5Qg3O5c6bnfn5xvNlMchZanssEm3IdN31hu4U4bM1YZP8sHvH9oCq6lsDNzlRI4AEXQbD8PypdQ7x25f3iweEBTS5brQRNLuVIJfkElmEAK+n7GqVZwlbt01HyMHJGRXeQoMbs9/SFpImjL79r2UHta6KwKnzGUoqyJS/IAeUYqXHVIEe1DbGwG+8ILOeCfJLL5SzxJhKVgTG7yLvzTdwfDWIXDM2Wmpl9qAUPdwDY6G9tYPV9SkAhR1239IVUyG5k8z9o2/0drejTvbKDzj1/wDiS130fqK+pZJAAB3J4x87qTj0xK6mYUJ7mY5W5Pa4gNPLFtOUTljnGo/Hh59bdtuPaij9BLi/X8X9OPmodKnMtA/qEWlT6CK3lykhSVMxBe2npDLQcQkNmYj0PobfOKXVMchJ4SCp+jdfROuWbh5tz+HP4JqKY5zKd44SMTQoe8PUR0mYpLHxCI3HmhBRzuNtjvgUMrqIQp4vTAG0MtdiqS7H0gJVFKtUv5mKXPamlJ9H62Q7tu0evCAY/R56MlnMtSVeT5T8lGIHA1Z2FSlY1cDy3hknSQZa5egWkp5s4Z4VpOGrp5gz3D2UND9j0+sRDr8LRGhlp47SD3hfSMubnlhQ3DwOWI94YqQqmlufhH0jaqSAYOHCXQGxLVzBjI0CoyOolU/XYv2sqWgoS6A2YBlKAskK/wBogUuN8wiHWTVAd1CieiSW62EPJHtjbcrAwQvmkDG8lPnBWIZpBQpyUFh56N01hqk0JmX90fmnPxhQ9l2ErmpXMmJKUAhLEEZlC5IfYW9YsxFM2kZp2SvobqksbtZyoScLSBz8Y5T6ANa0FxIjFU0dsD2S90ryblxSrPqVStdOeo84izFiYHTruOfUQxV1CCCCIScQQqnXb3YW1MTmHqR8/NUVFMyrYWPXdafTY8oX8Xp8p7pAOvRJ59QeW8Sq3iVGktlLV5gW98nw28NIHBJXzJ58zziBqNwFhkrMQy1ekSENPPHs9nyQSbgiC5KlqJu7gX6ABhHA0RlOUtMDaK2P6hsTBmYli3KIk0RU2ofuzwiqfXKxj9xdf2rnQUoAG55/sOQgpS1syWXlzFIP9KiPUaHziBTWJHIwfqsLlpp0TEzQpZWUqQzNZwodI20cUTowNosfUl09VPJKZHPN+eVCqcamrXmmKzKsHYB2tdvrE+mxF7g3HqDASoTzjMEQVT22Ccx5WsB6sfWM1rGmRRs6sQsByBwtl9HNWkld0JjfGD+StDBpC58oTGyp5ndrFuYfeONfIULOQN219YPmeESJWQdzIlm5NHGkrELLFvNoDg06njANrk9zlPYnEEybceXkk6opkv8AEfGIqpQ5GLL/APBZS75RHNfDEo/DBpgPZGN1qNuCCq1MlJjz+AB0h/qOC5Z0LQHq+Cli6TFZhcOyMi1eB/3re1KUyiIjiJDQfm4bNQSFJ+URpkg8oq2pk2qaeCChaAYwrMT1S/6Y5KldI5lWb2lQ85jwkxL7LpHqaRR0THcrxe0KAXjwlwUqDpOo/N4KjCJh0QfSMVhEwaoPoYmAVQ+aFw2khb4fxHMkICAXT8J/Y9Y6zuK5jaxDNAd0kdDA7FqJSAFD3dPA9YMjeTgrMVVC2N++PI+SOSuM7BwX8oyE94yL7lVeHyVvUPDdPKvLlJHVg/mY3mSGUzdIm06rR4v3kxJ7jZLIwIyQApFNJYRKRLjnLiTLigKDisEqNVIjsTHCcuOlwCrAJUOpTCtxBSBSTDPPXAPEzYwJLJhExMyqfxJPZTrWzO37/vBXDa/LccoHcYI/nI8FfURFpqgpS7EpGpAdvGF7hgPbylOr6bNKRLHmyO1U7M5IuS7/ALfnKBNQuOE3GkGwJJ8DHVFFMmpKkS1lA95QSSAToCRYREscTciyzQgfGfGvcOqQVH5RPWstA5OBrZ2aBGI1E9PuLNtXy/uI0lHqTdojcPgrI6YVL7RkI/OnEgl9Lkn7mCvCEp0rmfqOUeCd/Un0hQw+fL7pqFKVzs7D85Qxy+MpUrKmTJUU3dylNuaQH1vrAmqSS1URjjH7rbaTQU9CRK94LiO3AVp4HPCpYkr0LlJ5E7ecD8Vo1S15Tbkr6F4CYXx5TTA2fs1szL7u2gV7p8jDVQV6ayUqWojtEXB/UnZQ8ND/AHgCB1miJ/Pb3dk7jl6b+oPRPPq9f6rzA+ISk5JmohskVIULRXFTKUSf1I15kDeO+G4+uXqXEEsl24Ksq9NEw3xc+SsgRhEBMN4gRM3vBdE8GCw4HhZyWF8Rs4WXi6cHURGXg0s/CPSJoXHuaPWBUA9zeChS+HZR+ERyPDEn9MGiqNSqObG+StFTKPvFB/8AD8ofAIkysNQNEj0iWpQjjNrEp1IEe2gLhlkfi5Kz+GHKNFSBygbWcTy0bv4QvV3GajZDD5xEvaEXDQVE3A+KaqiVL+Jm6wFrV06wUsFDe1oVptbMmnvKJ+npHOuxRNOh1G5sBuTyiLX3OAjZNP6DLvfnyCWsSkBE1aU3SCW8NRGRDm12YlRNzeMi9Dgq9ptOCLRCmd31gnTXEcauld468XFkJGbHaVzk1MEJM+AKV5Sx1iZJnwBvLVa6IEIuqZEWdNjl/ERxmzYg+S6gyLK5z5sBMWmskwSnTYAYpKmTQRLA8SW/vArySLBHRQ5VZ8TTs1Q36QPUkn7Q2cDYYDJUopCs7pvpyeAVbwVVpJWsIJUq+VTkOWuCBpaLUpcNTKlJQkMEgADoBAVdO6njDWjKKkcGtx3SuPZ1SledSVE7AKKUjpa59YMUuEokA9i6HDEOSCORBMEpconQR5MS1oz7qqqFn7jhLn00Ep8bAT7M/sq/4wxgSjkA/mLslIBLk7sNnbTwhGmzQO+SozE3ZSCUFyMoILd0pc9XENntYoA0ib8WYyz4EZh6ZVf/AChMqVe+BnzOnukpWnKLupTdBpyjbaW8SwiXueUjZp8dG9wbm5/DsF3pyHQplFCGXMMsl3J7rhQypILDkY4S6hcpJmJ7RC5hOQsnIpDZVe8kgkE3bR4ydNzzAorVNVM98AKTdOgcHvhgku1n6RoaghIUVklB7stTkBJ3G14a3Vy5zZYBAHfJDqsbc3ESuGcYmUtTJmSlqDLuhzlILgpKdGP7w/8AC/soRU0yJ0yoUhU7vfygABLJLJSSAe8liXB8IO13sWoC3ZrqJRF7LSsei0nflAD6uHIvwrSx9rDyRaonJnIl1Un3Vi45H4kq6guIGV9I3eToYn8P4F/CFUsT+0kr1QsZSFfrSQW6ENG1dQlDtdB0ihsjJRdpWj0ypkLGtlFnDHtS+J6km0EKbieajd45TECI8xKRHMjhPXNjlFntujkvjlY1AMdv8eH9MK5A5R6Ff0x0Sv8ANUHTaU/cTKrjpWyRHCbxrMOjCAYI/S0aqQI71H+a83T6UfcRCfxROV8TQOnYktWqjHNSI5KTEdxPKMjp4mei0BarmE7x5LuY1UOUQ8XxUU0snVZ90deZ6COtBcVOaVsLC4qXiuPopkXus+6nc9TyHWK7xbEpk2ZnWo5m8gH0Aj2qnqWoLWcylb/TyjjV6AwW0WWTqHmW7nLQYgv9UZHDMOcZFqBuvrGkjKwxxop20d6pLiLiqOJMqPMohMTex2I1gPOWZRZVxzEHJU8AQBx+pCbn+3nA8rGkXRcAJeWrqjEknQiNJuIjnFR8X43kcoUUrV3U5SQWHxW/Hhm9nWHThJNRUzFrUsfy0qJISn9RDXKtunjAHTLhe+EcY2tfsFye/qTlNVlutvB9PGOVRVWDpCQdx4asfL1iOslSgTruH6xpOT6aOAfDziY8IwjWRAWuomL1JSAEv3lE3tbl6taGTDZ6ZiQomxD/ANoUcXZMtyolR9NC3ofpEPh3iLsT2cw/y1OQT8JOr9DCivYS4PAvbsoVEG+O7eQrB/j8oYRFmzXd44CYFBwXHOFfi3jlFMkoltMnbJeyeqyNPDU9NYzw69W/psHuS5sYblL3tUxJJXIkm4BMxYGrEZUhurq9ITESxkVkzFSlsEZS+UD9QNjszXjJVQqdOM2bNIV75Xlz94NlBDWFgOQttHiZhDELKZi1d7VOXkXHidNI31DTfw0DY/JKJn73kojRSgmclBnCXJZRUpMyWog5CWTuF5mDEDVohokzFPIQUTCpSf5iLgGYUospQBZyA0aJCghaAs3UCRqFEBgp+Yf5+MMHs+wwTsQkpIDyiqYoNfuBg/8AyUmCJpOmwu8gSq2tubK+MKoxLloQNEpCR5BhG9SnWO8kRxqjGS4iuUcPSQGvECK7G1U0tS8udIDlB36A7GCuIKhZx2X2nZSR8aw/gL/VojQ7jLcI0ZFkzUFAirkiahCkA7EXHprEdfDDHWHjC6NMmShADBIEYEhZuBGu6IIyqWalM2+04STL4eG8TJXD6N4O4hhCVCxUPAkfSIM3BgNFrf8A3GPCEDspmulkHpWUKbwyg6QIreGlD3YMqw1aT3Z0zXcv9YCY7MrUoUZE4Ei4C0JI8DYRF0Q8lOKtnjPpXQybhixtHE4ereFNXtIrSSlZlpUCxBQxfreB1fxHVTHC5xGzJZI8iA/zigxgJuyvlc24ATNjWNSqYEPnmbJGv/LkIQq6rVNWVTCST5AdANhBvAeH1TVBTO5/Dfcww4nwplHeQSNrOPXaI9RrMLKanrjopzG9pNuT5Kv0p100/Gj2sT3LdNdYYJ2BANkUUMXDXD/WB9ThMzlnD6jX0P3i0OByu02rUk42h1ifPH7KDJwsFIfWMhooaVPZpzID7vY68mjI9uKciOK3ZW4szJJcjMnpr4sf7x4riyUQRnSCNnAPptHXFsQShJUogDmSwio6pNPMqlzpozgBkABwS+pfkNPGLJphGCUJS00lSRZvvVgzuL0JcqWAPHbnCRxbxznS0sFbP0T4nn5QRwqfTrJTLQATspKR6HnEjFqCWQpgD5XhK/UXAjew2WhFC1h2g2d2KrDC5C6urlIUXVMWAdmSHJbkwBi9VSmSmWjupSMoGwCQwHkBFf8ABGCpTiJWCAEylqA6kpFvJ/WHudNL5ht+P4becM3SNe0ObwgKeB8TnNfzfn5LdUsNqQ3gwUNPEMB6xrPICSTZ2sN+o3b1jVU3QkA6fPpHCpqGlkhjcFzs1yPDQxBF2KBcST3mBIJICbjluxEApgtp+fn1idiEzNMHJr9Xf7xEylRAA5Nf8/BFDm3N1dbFkNrTMTIUULWkBiyVKAYm7gHrC3mEPeM4dlp1JOqg0R8HwCTJCFzxkSWIKgSog7gXU3VmiRmbC0m1z6kp8TpCGC6UaOaWWELAcaOQ4cd2w87sLax2mTB2ipix2lwkBdiqzXMuwIsLHwiy8Uw7D6qVllzAFi4KUrBfke7FeVmFTJKlpXJKn9wjMRY+8nLptYxdRVoqGm7S0jzCVT0j2G9j8FBGYfyZiSjKXUGGZnub7t5WEWR7FcPHaVU0B0gplpUQM26lPysUWiuZc1UpRIdBUkpAYhh8QuL2aLx9leGdlh8nnMBmnb/UJUPQEDyiGpybYNo+8bKmNhDs9k6gMmIFUq0TpqrQLrploQ1PhaGhXxi5QSvXeIvD1L21eDqmWAPW/wBo2ql96J3s5kOqdNI1UQD0f/qCtIj3OuiJXbWEp0q5lmjynDBzGg7x6Rk1d2EatLrY2rSYvUxkuS8azNQIky1NHF5zrDCjTqPlrALEKVr/AJ0Ahl7UGBeMShlcxxejkN7OVC+0jCMk1M5IbOcqh/ULgt4P6CBGDlSu4q+4G5MPPHksGQbg95B9SPvCzwqkCpQ7D3hfwPzgCZ9gQntJ/hyB6sPgfCOzlqze8S/QAgWhiqUAiF6biQlhkqaIpx5W9/l8xCCYOebqFVQOnkdL5qfWYMhfwjxFj6iAtTw1+k+v3H2gjKxkHW3j94mS6sHf94g2WWNIKrSI3ek1KZwaaNvQiMhvzDpGRd/HPSr6lZ/MUv49hdXNSuetLpAJyqLMn+mX+GFFKkqBsxHLfyi8Kui7eVlzFIOrNFbcUez+ZTAzZR7SX8QbvAeA1EPJYiMjK+kadqMZHTfZpvgBLVLVFCgpNiC4hsJmz5bzKdSbWmDu+ZS7+kLGAUhmVMtOhCgS/wDSXIbnFhcUcVJpgJYSCsp30aKGRgtJccI+unLpGRsYC49/IJO4Tmql1ykLFzLWA7c0mx5EAw7TxYaEaWPL9vtCNTY2lc6WuYkJUlVlDRld1QPQgmHczTcNtcNr0B0GnSJR2LbBBzMfG+7lpOQdS7HUlms0B8Xr/hD5XY9fxj6RIqVqZtXcMGJ7ouW1A1v0iDOVmASkEu91BIchiw+JmIjpC4HeaF1UwKXmCWAA6aC5gngeHZjnIsOfX+0QsKwtU2Z0e5/YQ3qQEIawA8Ih6yqp5A3wN5UfBcMRU1qRMDoQ6sp0UoaJPMDVugj3jzhyZ2qlolqWF/pSVNpa14jYHiqBLlzhY9qonmyV5X80p+cWeK+XkCytOUh3cNFkbGytLTzygnzSUcjZWC4Itb+/cqr4d9l06Z3p57FJ2cKWddRonbn5QRxP2UpSgmXOVm2cJbzYCGDGeNWdNMATd1qBKQ2pCRdXyhNHtNqUKKZqZa2JBsU6dXP0jzhA3HPrR0T9VnO9hDf+OPz/ADKVMb4amyu5OluDYEXDnkdjF3YLSCXKloAYISlI8gBCvhPEsivKUFLLT38pDjukFwdNWhzkBg8K6oNMjWtNxygdTqJJLNmYGvHPrXk9UBsQmQTnqgDiE2FNQ+5S6IIJiM7KlauQMGuAp/8AJIHMDzhR4orQiWE7rUEj0Kj9IL+zqqZZSo9dtofaS3a0FXyt/wAMuVkHup6xGlTtSY61NxaIIDw/SyMAjKkyg5cxlVNaOkhDBzECrnuekeXW+J68lVDXjMRWFSz1DRxQl+bQLxjFOyQpSiflEHOACJEXUeA3lV9x5PsiUgElZsBckJ6DwHrHbhv2bdsxqJ2R/wD05YzK/wCSz3U+AB8YgJqSqcZh1OnQftBWmxhSHY6wqdKN3iGFqfqxxZ4XZTNVezmSmWRI7RKmsTMUfkXT8orbExUU0womgg3ZwGI5gjWLD4Q4gmLn9mouFJJvs28dPahRJVSFZ1QUlJ6kgfQxYWMlZvaLION8tJUCnlzfv7VXtHixVqPnE+VX8ix9IW6dswfRw/g8MNbRpQQR7pYjwPIwDsujq5jIwCByp6cVXz+kZA4SusZFO1nkk+6HyVuINhEr4YyMjThJ39lVmMJAxhLBrp0t8Jgd7QT/AJw/7E/vGRkL5vRd7VraX7WL/rSyqLYoz/Kffu330RHsZFMHJV+o8D+/JCqu5U9/e18YgIPuDZj+0eRkWOQDeEzYKgAJYAW2iPxRalWRY5V/QRkZEZPQQEX+YHtS2EtYWGVNhYe6No3o1G949jIWRcBbH7nwXStmkSVEEgsdC0KU1ROpj2Mgo8KUHouTl7Jx/Nn/AO1H1MWyB3fznGRkAf7z/YsVq/8AmD7vkoFZpC7iEeRkKp+ULEq+48V36f8A3H6pgpwgr/My48jI01B9kz++6Lf9kVcKY9AvGRkOlngvag29YCzz+ecZGRwoinUeqmHLqYAYj3qmQlV0kTSQbi0pRBY8jGRkByJjTen8UGEhJmkFIZjsOUA5h0jIyAOy3FP6XuH5pq9no/zSv/bP1ETfaof8p/zTHsZBkP2B96z1b/qbPcqpkQy4n/5OUd8oj2MgaPummpfZM/qUCUbCMjIyKjysm7k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5848" name="AutoShape 8" descr="data:image/jpeg;base64,/9j/4AAQSkZJRgABAQAAAQABAAD/2wCEAAkGBhQREBUUExQWFRUWGBYYFRgVGBYYFxUXFhUVFxYYFhgXGyYfFxwjHBQYHy8gIycpLCwsFR4xNTAqNSYrLCkBCQoKDgwOGg8PGiokHyQ1LCksLSksLywsNioyLCwqLCwpLCwsLC0pKiwqLCwsLDQsLCwsLSwpKSwsLCksLCwsKf/AABEIALEBHQMBIgACEQEDEQH/xAAcAAABBQEBAQAAAAAAAAAAAAAAAQMEBQYHAgj/xAA/EAABAwIEBAQDBgUDAwUBAAABAAIRAyEEBRIxBkFRYRMicYEykaEHFLHB0fAjQlLh8RVicjNTojSSssLSJP/EABsBAAIDAQEBAAAAAAAAAAAAAAQFAAMGAgEH/8QAMhEAAgIBAwIEBAYCAgMAAAAAAQIAAxEEEiExQQVRcfATImGRMoGhscHRFOEjUgYzQv/aAAwDAQACEQMRAD8A6NVxIWfq4tlUktdBpn4oBA5e6qOJM5ePJGkHvd3UDssfiK7jaTHQEx8uawuh05GHf8pvdD4ZvTfnrNDW4grsr1PAcagJuIlpjmASrDAVq73A19psxth76VQZA3+JPRpWuw+NDWl0bJt8Zi2M8TrxGtaASoHA695MxGCZSaHOu4nyj1Tn+nDTqLiDN+kdBCjMp/eAHVJDRsRt7Kn4r4igeFSm8BvWdlyxLNhe/SYex2tfmNcU5q1ztLTssqC2SSAqfOKztenYi29ye6j5fjnOcWHflPbkiLPD2qXdn1jbRq1NgO7HpNJhcCapLacT3U/KcmezE0g5v87T7TP5KX9m+GJxDy+wawXO0krSY/DQ8OsCwghw6Ai5n1+qDsB24zGuo8WvrY1buOOe/wB5PzLFkOkE91GpZg4kASSVn82zeq0bMOokAib3sQO62HBOXO8EVaoAe/4RHwt3BM8+aVDTOxgv+TQtfHJ9JfZdgtDQXeZ5+n6KfAIII9QUy53Ux06lO0p58pCYqiqNoHv94ksYsdxlbjcuO9M6SAbcieQ7LL4nGVtZBc4O53Ij2W3eqzNMtFQahZ42I5jp3Sy22x8Lk8dIdpdSFOHGfrKrCcVvYwNqMD4tqJg+9lY5bmlHEP06TTduOhWWrtFSzZJ5wOinZRhHF0gGxgkDYq2jW3sQGG4eRH89YffpqVrLjg++03GHpObaZCfhZqtmjqZEOjseZUvB8SNcBqstTp9UmNvSZlgWOZdITT8QIkQel91HZmQ5hGNcinBM8FbMMgSalTVLEtdsU4rAwbkTggjrFSIQvZ5BCEKT2IhKkUkghCFJIiQhekL2eRqlR0tDQSQBEkkn3J3XsBKhTpxPJwTiTGtqYkuYZZpAb+aYwuWuqXERtdairwnSMOaCNO4kwfWUy/8AhOAiI2HJYddWhUKk+oprK0rCVduOY/k2VhgIcBb4jG690nCs/Tp8k7gwenuirmRcABYESepTYzFlKnzJvt36okWg9Jm/EE1V7cA4PlJGdY1lJgawkxynbque5ni3PfIJBBkHoeRVhmWNdUJLb9kzgMIw09TxLpIgyIgxEdVajbT8Q9Yup8NtNoRhjvzL3h/AU6VDxHgOqVRLy4A2I+EDpus7i+FGsrGrRd5b+Q8if6T07FXrsUD6WjsilSJMAT6IY6m3ez7jz18pqxoKto3dpefZlhQ8VXExt7hokgfNaLH5xuIaWmzpAMjlKpOGsd92Y5j9IkWjkdjP76pnHV5mCD6Li7UfKAhmU1mls+KcAmSsRmbX1GNhjW6wBIFpMW6LdU2gAAcob+ZXFswxQaSCTK6nwxmHjYOnUkEkNJI6izh7QrqS2CWlHwXVfmEv8OARPc/Q2Xs/v801TA5H9PUpaj1ffcEqx3gxHMQpt1l61Ko4qzgYbCvdMOILafd5Bj5XPskyLvYAS6mtrHCL1PExnD/EAZUqU6jopVi4NdzaSTF+8p7hrMvudV+Frk6HmzzvJEap6FYqtSNQ6CCARLXDYEdQpTnV6rW0nFrw0WebOaP/ALLRLqUrG2be3RIxYdjjPqOhE3uGyutQq6Hv8Si74XOl0DkeyTG5fUYHDbSfmDsR1VfleaPOFNGq+XNBNN952sD+C0OAzLxsLR8QGSDJG/lJAJV1ltL17gZmvEqnVS9gGQcZHHofz7yrwOYuY4tfI2IV9h8UHAKtfl8uMCQQSXGOXIKLhm1GAuZ52j4hzE7JU4bO5eYBRchXa01VJpOyn4asdis7gM1DokEHoQrzA1g47o3R3MXAErvAxJ6EIWhi+CEIUkipEIUnsRCVIpJBCEKSQRCEKSTAVHWgKszqPDBIvqAHuD/ZWeIrc7R2VHnGLY6m5s+bl68l8vpB3jE2+nQsw4lRiqxBnotFwvwq6t/Er+WnuG83A7ExsFD4J4ediauqq3+DTuZ/ndyb3HM/JbDOczDToZYbGOQWhSsKu5uf5l2u1ZDf41H4u58v9ynz/huhUgUmNY9pADm+WxPm1RY9brJZpwj91H8J76wc86pAlrze2n+U91rWY0ucGtFuYk3H/wCvpsn2YjxNcxLtu4HQ89leF+UiC1vZUVLHOPP6+8zM4DhRxpEvfDtw0XEdz1UXLC5r3tIgCLjncytC3HASCY/PkqGk4sxBt5Dudh7dSl/zWggDmMEtsYMG/KTA1tz6x6Lw/H0m2n3iwUDHZnMieZgDlfmq+pUkCN4/OFaNCMfMftC69Ju5eRs/pTWMHyRuOfotz9mmIOGpmjVlsumnqgag5slrTzMgn3+WGezVa8C/yTtbF6maDfSbbxAm5HVEcqoXyi3W6Ej5T0M7e/HtG0Jp+LXNuGM8xBeKeh9Vp6AksHUnbTbmt9Twh/mMel/7D6pRqE1DtyP6iGzTLScEyUMTJssrxBkWJxuIAJbSoUyNOq7nkjzODR6kCSPqtI2oGmwj8/UpG1J5xAsOq6o/4uTyZ7Ra1D70Az2J5lThOAsOGnU6o8kRJOkNMWIDY59SVgmUjTcWus9ri1w7tt8pXXsFWvfn+P7/ABWQ42yhoqtqAwXyHDu2BIjayKJ3Lu84z8O19huau4k56fl7/SZmm8q4yes4E3MQolHIq5bqawvG8tgprK820vc0tOnY/wBUj1XJ5TiEeJOlunZUIJm0wNYc79vZTadURHXdUWFxbHRe/wAvS6tKDp/RDb2/+TMI9VidRJNbAtftLSNo2Hsmm0KrT/K689Cp1I2TiuW9x3nG5hPOCzGoDDmGPwVw0qq6KLjc1dSqAciBCdaTxBlGH5E93+c0CFWYTOQ6xsVZNdKdVahLfwmdZBioQhXz2CEiF7JBCELySCEIUknFxmr33NgDYDZQcTVkyT+i91KBpNDNYfadQtMkprC4c1KjGC+tzW+xIB+n4LErWqnAE+keH0/DoDOecZM6blrfu2Ca0QS0CdN9T3eYx7lZmrVc8lxkg2MTYmY/x6LQ587RhxBgF0yDFxYAEbRAVC4FxaxuoS1ocPMSRNy4NvzbfujlXOCfKJtJzusPUk8/vF8RopmOU/MAAXmbui3b2XrAV2jTzJsSbBp2EexCcpupMDxBEABx1CHEOJMTvsLDrcIpiaZdMFvzuTBB9gNuXZXYl5IwRgyizRxpVXHvsecqsxmcEtub7TAmAeoH1V7xFhvEoNqbEHS705G3rCzD8CIs4E+qoUivIEc6RqnQF+o4+0bfT7tJPJplK/CPMeV08gASfkLrZ8LfZ84aa1cwCJaxu99i48rcgtjTpMpNim0AT0tPP1K8d8cwbU+NV1PsqG7H2nOMt4PxVTzPaGCCG+K6L2uQJP0V5ln2e0KUOrOdXdvtop2/2gy73d7LSVMST/dNEmb3/wAIRtT/ANYl1Gtv1B+YgDyEkUdLG6WNDWDYNAa0AX2H7ukfXnYDmTHM3n2TdKkTf9+3VeMXiaVAaq1VlMHbW4CTvA79lRussgG0Z45M9B5NuhUqnQPM2379/wB9lk8X9peFZIpTUd1I0t+buXsqPG8YVqw+INBPwst7F2/1Vi6cj8UNGhuZC7Dao8+v2nQcZnNKg1xLm6m/ygguLukSsNjs5fXq+JUjoANgL9ed91SZ1xOxpgDU+BsbehPM+irMBxIXvuwQIm56/pKI+BYRwOIfoKaq6/iHOT5/x9DOp5DmJDQ2fKI5dUubcO03HW2Gv5xs7+659i/tTOHraGYdpYyJlxDj1O2/qtbw5xdQx3/SJDv5mOs4e3MdwvLKbEqyRwZmrrmW1rEGAffPrHsPhuysKNBJinAVi2QCAJUikVnbQysRGQO5Q2Osk4fUDE79UznmfjC6ARqc7lMW6p2nVh09Fz7iHGvrYp7oNrAHkAmWlUFOZ7ptCmpt+cDAGTNxg+LGVHAaY63XvH1/EIIFvqsXldF28EK+wWONP4tu6NrdVOCIm8Q06U3FE6Sc/GEC6uskzMuEH6rL4nPaVRwEXVhk1cOdLZEWjuiRZsbcDFnQzatdKVNUnfgnAVpaX3qDLYqEIV0kRCEL2SCEJVJJ86YOjVZaoRHSZIUn/VPAex/hucGOa4kRHlcCefZaOpkAvAP0UZ+WBpsFh/8AJUtlh/E+jrqcrtnR2UxUp6XQWuuw7wSLFZrF5b4ZPxNc0DRDgDNw4wNp37dUvC+ZhtLwSRLdWhs+bRY2G8NJjsICvKjW1B52zAgPgaxFrW780fXapAH2mcG/TuV7e/ZmYrtnyBsAebzuAF7iLCPSYsd03TxJYXBslsSdIaZIkAtPNsgGf9o7qficgqE/w3hzQPi1ONQkHn6EbjobqLiqZp0xT8KSbeUOMFm7gN7zPLYKzPeMlsRgFBzn3nmOYSn4rX0jsQ4SSAJkEH1MjusLi6RYSHQSLXHMWIIWwwtYttrEEuMAgEuggF0AHnaeUD0p+Osr8MsrDarIiDZwEkzHO/eQVWV3cjtLq32WbT36es6jleatxNBj2GG1Ggjq07Fp7ggj2UNrjMTabg9uv75rn32acS6KzsK+NNSXUydw9ou3pBaCfUd1s834gpUy7T5nAx0bqFjLuZBmw5jkgrkcNg9B09D2iQ6VkuNajPcSa4N+JxDWgXJsOirq/ENNtmif9zpA2tbcrM47iF74Djte+3oGj1UR93Dzgi2re17Xj0M8rqtaiY1q8OxzaZoa3EpeCCYbEHTIPsRcf5UNuT4N0eJSaZ3LgS48runVy6lV1TDwSGnkL20udaQDsbn97Ka4NJbpEzM/FIDYEumbmdht7ouuvZ3/AFlrUVqAE49Ilf7PaDgX0Q6dMNaXk09Q31GC4HtJ9Fz7NqD8NXeyHUyDYGDY9xZw6ELrGWVDS0vJAa4gadQtDZJcORO0dU5xfwizG0tLYbUZDqTyOR3YT/Sd+x+RLVyvDdP1gqao1WbbDlT3nE3gkbH8kuDBEnlaVv8AE/ZRjGeamaVQAGwJadtgCI+qzuYcP4ik/wAJ9Hw3BoJAiOYBmbzEyiwdoyYzN9N3FbAzG5wP/wCh0neD8wF6ynFOo1mva5zXMMy0wf7jstdW+zx9ch4qNYYgggkkjmTP7heX/ZxiGjU0U6pkWFiRBuNVvbur1vpK7SRM5fUVdsDia+jmbMQ5lRxLQ5rZI323Vo3Ngywq6uktM/MLH4bDvpta2o0scAJa4QRZWGG0l3mJA7LK3VAsY7/x12LjpgS0xOc1HiGOEn2+SoxiXB8umZvO6ee8A/w9RO/LYdgo1XDVHy/S6NyYV1VXGAIdptlYIbAH2muyrNGuG0fmn8zxoDQGtDieyzODwVUUfFZpqU9pY6YMxBG4K2mS5XoDS+NYu4zZg6X5911aLB8hGIq1VdFZ38MPL+5SYbIaj26vCAvzsfkTK1+RZYKbRqABHIGUtOvN6dPUP6n2B9F6NZwu5g9aZuFK1VTu6/t+0R6lRcMBFX0xn95csHNewVW4fMpG4c3qNx6hO0syYSQbR15+i0Wm1FRUAGLDp7F7SwlCbp1Q4SDKcCPBzyJVjHBghKhdSQSJUKTychfWk2kX2/YXh1UmwE/Nen5c8dB6yCPWy0+SZL4DPFeNVW+gC5FogdJkye8LApSWM2Op1demTcTk9hMrU4Kr4h7Kpquw4p3Dh8ZmxAEgNESL9ditM7FtD9IfLu1xbcyLD0UvEkvDpPllsS06D5hIa0Xcdrmbwo4wctLzTrFrjMveGaRPRlwO25TAUsVCk9Jm28Ttss3nHpAY9sXbbmQRynp6pf8AVTENdq/5XIn2uotRhp6mCqTFJ1VrvLdsknla1tuhsnRhHVZ06STSbUBf3FhaI/wqyli9DDK9bQ5wwx+seqZk6PhZPOWi5E7m0xf5qs46reLg3NcY81Mt2Js8fD/SYLvaVnn53VpPLKjGag6CIOoGxvcgjovObZ74zNAAEeYnvtpMjr855LpWtB5MaChchh6zIsyls3JPrF/WyvcHiJphgjy2Dexm49JUCoDP+OX+Ey2oQZFiOavbL9TGNb7TmaCm0uMgglpmefvO+4gqThaQgE6radUCYsBMm0bx0hVWWY4u8pF9gZ7yAfornDVDZpAadpAHISZGxH7lcqADCWbIyJIYwi1iPMGRvLidxz9J5hesOAQXazzkHy2EiHEG25tzt6qRgMIGkW1TMOjygy2LC7SL/NJTYG1JaXEi5DhIi49Z2/e1+3vAjZnIHv8Aqe6QJYQQ0D4YMzJIcCZ3NxdbHDGaNOTMNn5WAKy1PC+JohrQSJdFtRNouZEBtvX56lxhuncNAb6wIuh7W2KYr1hBwB9f6lngKkt6wYlYzieq2vjHBt9DQwn/AHAkn5ao9lc4zPWUKLtT/DLi1odbySYLrgi0jcdFgMVg6mCrgvqeIyqS5lX/ALk3OrlqvPQ7jmAW1ps042846yvQ6ciwueM5A+vnNJhspKtMDk2kyoeWZkHAXV2zHW3QK4PWd6h7QcTH/aYxlKlReB59ekn/AG6XG/uB8ysN/qgAkj6rqWcs8V1NrmhzXEtc1w5RuPSPquf8W8ItaNNIENmD5tV9x6Ik0LtDMMRtoLwtOxuTyR95n6OMfXeQx2ho3d07BeeHM3qUsSf4hcy+okkgjrde6mRuawNDg1vMDc+6bpZI41GARo1DUOoFzPXZXrdWq4Uzwrv/AB85m94Qw7W63gu0Pdr0nYRMW77rYuZJZT/qHiVD2Gw/FZbJsQBaP8dvktY5wNVj/wCV9MsB7pQLDaxZvp9oFrFKv78vf2iA+IA5+oMmKbGyC7uvNaiGkHS+l0Mkj3TmExBGhxE+GXNqAcp/mjpZTcxzGQQ1peCOW3T5ojarIWJ59PfpxF5ZlcKBx6+/XnrINNx1cg+JEfDUHdSHsDg1wIAMb7AfzKMaJa2lNn6pA6AwncMfI8cvEIC4BKHPv3/qRh3HvtH8txOrEODDNNrbnlPZXq5rhs0dQcXUnk+Yy3+RzRseoXQsBi/EpsfEamgx0kJ74fbuUg9esA1S8giSUqQJUzgMEQhCkk5HkmJdXxbQYIEvcIEQwSPXzQPda6pjBrqzsxtMNiNWupqmJ9v7rm/DOMDcXSM2cdBnb+INA/8AIhdHxNJhDtWrz6GuIAJaWHym19/xWUpTBEO8XYtapXpj+/8AUcqU6jaTw06i3S1okA6Q3aTYEnumatZ9Qmn5QxgAOlxLWlv/AHHiOg8ov+bOLrFgIc+iWgRqfq1kgeUOa0XMQY/yvOIrbEnSIa6SGmTB+Blw0d779lc7ARPmeHu1SPMQbxEVKouA1jZ/hjbpIupTsS1jXarVHgBwBJDWt2bzAPK3zVHjc5DW+S0/ESfM6+73DdUruIOVz22BNr235/NCM5PAnO/E8cYN1P8AFA+IQ6AIH9J2t09gs/T5G0dPS14uFY5jmGphbzdy+sx7KsIBi4Hf0t19VZWDt5mx8OdjQN3sT0X2I077EzAvuF4ZhS65sPqU8ajGAEyTynrvYSm3ioQDe+9rLrntxDTcqHmOtcArXDYp8NFRlTS4+V+h27rC8XHfl9R64QyvxMQNcTBdSB+F1RjqZg9bONux6LoWdZhiqbIGDFURcsqDe/IjbZEU6fcN2ZLNXggJg58yB+8yrvKBMEjc6eRJkWg3vvyKk5dhnanajFQxpifNJ8wbI3AHPqqbCY6s2oG4prafjvIpg2LHAag0noQ0959YWoyjCCtUktswCP6WAEzuZJJtYL0jB5ndtgVTz64+8mZPgBrLy2GtgNncu3v1j0Uyo6SnyGiGtENv291X4zFNpML3mGtBLvbtzPQeiT6i34jgL0incbGz9pn+KszdTq0mml4lHSRVtqjUbCOsCY5qLm+XsOFxOHa8PpCkcThzMlhZ5nsnlYbfqVX0cvq4ia0ganOMEiQJsDHOIUl2UP0u87YIIcDsQRBB9QtDRWa024j4UoiBQ/I/fOfv29OJlMjxz2kEOdG3xGCd+Z6Le5bmgPxDzR1cPz6dI3XNn6WvhlhNxJMEW5q1GJdoFyPQqtitfJEMepbkzOj/AOpAN8oaPQfmVm88xUMDuRcee9vqspSxbmmWuI9D+PVWFGlWxBGlpfFrbAmJnpyJXF13xKyuIOmmSj5iQB9Y614IXmlAcFOp8J1y8MdDSekuvE8oUmlwlU2NRs7RBJnpvH7+a00sJy+s0CHPxR+v8CNYKvDh6j0Wuy6qHMIJ8kyJ3Bvdv75qjo8LkC9Ruq0W8ve8p52TV2zBa+L6bj3CqFTKckQO/V6TUHCWDPvzl6yt5rw2pF9tNRvLVGy81YaZ/iUp5tuz9AswMwfTc5tVsEmbi49FJpZ2ackOIbcnny5heb+xnh0bjleffbr/ADL6hUaDLXPrVDYSIDf3+SXNsR93w5gy5oJJH9brD5ErPs48m0O7loaLK5o1KFdp84eLHSTbUNi4b80QK2PbHr7MHv01tWGdT+/9Ymey1j3gNYNTjyt7kyul5VhvDosb0aJ535rmNfFOa4taYBMHpZS8Bj6lL4arx6G3yNldo9aKjkr1+vv955qPC3sXIYTqAXoFYGjxFiJ/6k+oH1WuybHmtTlwAcDBjY9050/iFd77ACD9Yl1OhsoXcxBH0liheQlTCAT5axGL6b8iNx6LXcP/AGgveNFVxbUAgVGgeZu3mBtPf1WF1eXutBwvlTYFZxkyQGiIt197pNqdoXJ/KbK/RDUptPXsZuDxgHeaWF2wf4QmQPhGobxGyi5hnhdJO5sZPm5b/P6qFiazWiYE8pj9wq3E+aCIEdLR6e/4pWwLkAxNqfALUqNitnHbHP8AM9YjHzI68+n7/JVGMzVrGmCTBt++aexgIYbTES4nyifx/sq3E4MvLmi/cxvEnn9Uamm29Z1ovBu9nXy/uQa+ePJkQO+5/ROYHN3F0PI7E2+arq+Hcww9pHTofQplHfBQrgCMR8h2kYm8bhjrjykCPNNj5Qfz+kKfTDqbXFxhzpsOU2/Y7KiwFLw2tbrBMSSLBu8CfZSn12OaxuwaTMe9/r9EravsTA7G5MvMFifDqUnk6mtqNeIHmBB5R1Ei28wuiY7jQU6raTqL7hsuiGy4TEn1C5flRDKtN2uQ14dB2EGZjtEraYj7WMKyxD3dw23tJuitKwXKzxKzb1QtjP0me+0DM/Fq0x4YAH8RpmTqEi3SJS8M8XOY8B5AmNRgDX11Hkfp2TfF3ElLGNpGjsNRcSIINgAfqfksbUzAsBDR5piTt1JtyAVdiGxyFmkrrqXSKLVxnPrO7OqiA4GQRI7jkuY8bcWfeHeBTjwqbjrd/wB10iOUw24sYPyWcPGWJ8LwhULaZmw3IIgwTdrSOQ6pjDYYvHlIMDaYI9lRXov8cl2/L6QPQUVfEyTnHSXWFzosZEwOkqDi+JHEENMdwmjllVw5N2iSZMm5t03/AAlMNyWqzzECRNpvsUWLR3aPH44VZdcC8MOx1ZxeS2lTE1HTBI5NnltJPIDuum4rI6AwWrCUaVUNOkg0g8kCzrvl0jfuszwcDRpVMOWkfeNJDtoAgOB9WkfNbHMcDSw1X+G+TUIDaU2pQ2XPAB38rYJRiKCucTN6qxxaBk+YHYgYzn9fTB+kyea/Z2fun3nDmXaNbqQv5SJPhnmR058u/rgfFs8ANAa1zgdTjcnUfWw9uS0rcq8fS0PNIzLXNJk+GG+VzZiwcCI6O6rF4mg/AYx9EwfMHNtYtdcEDlJJEcvxF1CbPnURV4lq3ajazZ5z5cdPz/ebAYV0AzMgCLEcpLbdOp/Je2siBp3iZN5PfkT07JjL8wJaDtsA3tH4K2w9UASIB2MWmevVLG1C9xMsbRmQXgl22kR5RudXWTG9usp7CMfMkggiRF/P26BTBUBbEbbbpxr4jlCr/wAgdpN+e8o+N8O0YR9WwfT06TG5c4NLfefmAVzpuLc4ETIO4/ey6Fx8T9ygfzVGbdBLvb4VzktjkYtPdEVqpGSJ9L/8bG7RZbnk49OP5zBog/5urPLapa9pAF4HsTtbZRsPgSYtubbE/Jb3gzhSzqlZu0aAfefyRi1Gz5Yx1+sqorLPz9JmMVTLalwn6RvC6NXyum/4mNPqAihlVNvw02j0AQ6+F2LwGGJnj4whX8PMwVMXgAk9rre8PYdzKI1CCTMdBsFKZQA2ACkNCO0fh/wH3k5PpFWs13x12gYnoJYQEqbxRPl7JMsbUrBr5DQCTG5gbLYnEMYAGNiNhYD6BPZRgH08OGHSZkuG5BdyB7JhuB1Bxc4Ma2Jc42B7Dcm2wWd1CWNdsQZ8p9D0+ppZN7nGJWYuoXE81AzGqW0xG+oe8X/RSsXj6bTDDrbMaiNN/cpuuG16fkmWnzA7ievY9eyjaa2khnXiG16yi4bFP8Snq+bSA8n+YgR5SdzbsrDD0mhmoEAnvNzMi/Zsm+6iPwj6XmDT6xt3sveDYXlrSLapdc3/AJvwn5oreMZlfwSCSfUn9Y5XfrboqtGw5QfXse6gZbkL2VNdRh0CSwmIcQbEdRF+llosbQplx8oabEAEwWmbQNt1OzDFeIWt06QGATH/AMRyA2+aG+MQCFijXa2q8LsHPnjt5fWVGMwD3ebSGl3mFrkHaQNvdeMFhzrDXW3n2U/G4sk3NwIJ6phmPD3Na9xDG7xuTyE/qqslhiKlYBgzDIkwUGAGBv63CTF4gaQ3QC02Nhb1UT7xITzMRAhDjcpzma+umtqwVHHWVONo6aZDbDc+hP8Af6KCGhzZPv8AS3fYfJWmaPAY4nY2PabLNOxrmgtHxbf3Cb6I5U5i3xVfmBHlHqr9M8iYMES4/wDLkPRT8HXIhxjsR9QVV4bAPcHdQJg7n9i6seHcI+pUFvICNZIOm149eyLtZVQlukV1q5cbOs19FmpmqYI+oUbNsYKNxeCIHr19laUcC6q4Np89wLCBz9uigZ7wlVJm5jZZ6mvec9ppnvRTgnnymr+z7NW1K+k0zp0aiHCdLm/CW+x91qMThWV8brEkaIBG0wBMehXM+Ec2r4eo2lUcWMuGu0aiN/LPTp8ui6jw9mNPwi+XVCZOrw3AE9jERKd0MAu0zNeIArYbU7jHGf6kLB4FlSrWwtYGW1HVKT2fyhzYAm8GOqxfEVTTWoEu1PpsqsBMFxYyvUaw/JpC3WV0XNZiKxaG16moNmbWsT0ufouY51klWnV1FweNLWjkWhu3rzPqSVzcCV4ifxGzNbVg/wDX7gckfniaHKaxIHrv+A/t6LT0aki377rF5DRJaJBIiYvEDaVrcGwxYfIfos3cnOJjLH2tiWNMJ0Juiy3dSqOGJOy4SpicAQuvkcT06jqA8ge3mLdOUqFieEKFa+ks9o/sr6jT0iAnA5aWjS4Ubo802osoUBDiVGVcIUaDtQEnkTyV04wICQuSQmKKFGAJ1Zc9p3WHJjZavQavYalhd4le6IAlAQAvS6nBMEIQpPJjaHDbWg7+6x/GmSPplxZSdVFTSGaJOmptcDra/wCi609oVZjn6TaG23KHstFA34lraw0qWPM43S+z7FaQ6qxrLbaxq9xcfVJwrkdWhXqOxDC2QWspy2HgEGS7aLeu/VdGMufvN1W8ZYBpwzgS0OtoJMQ7kk1niF13ynGDKfDvGnbUqLFypOOOoz39/eZzHY81HxDQNg1oAA/VR6HDj6tQOaGsF5c9waNiLRJPyT3AOTDEYhzsQdVOjphoNqtR06WzzA0kkei6VmFbS8MbU8x2pMY0gDuChjUUyxPv7ib7UeIKn/DSOo5PvPac7xfAFYMDxUpkT8TS5wHybIVRjchxFEgu84Oxa7V9DB+i6ZVo6XR8Lzuxmz56NndO4nMKdEeG9jagiXAiSHHYXkBeFwg+YgD78+/tFI5G0DOZx/NMO9jwIkkbDf3HJV9Iw6HW95/Baj7QMI1j24htF1LXLXtkhrpHke2diNiBY6h74/D1mmdbtIATnRaeq2nJOT9pUUKn5hL1jNXw36Rz9E6cJUG7H/8AtP6Jn7NnF+IqkzpAAAPUzJ7GBy6roFRs/soN9JtYjM0VOuxWoC8Y/wBTCPwWsaXNMGxsVQ43hWqxwNLzi/QOHzsV1R1D9wV58GP8Lqutq/wn9J5fYl/UTmmCyjEaocwi86zpgWi8G+3JaSjS0NDBsJ+Z3PqVfY+ifDtuPw/cKlJQWrtsZ9jHgS3R0omWWXnCP/qac89Q/wDEroH3Zp3CxXB+F14gO5MBPuRpH4k+y3gCY6BMVn1/qZ/xd/8An48v7kb/AEymd2NPsE9Ryqk0yKbQeoABTzWp1rUxCiJGtbznipQBELO5twmKtxutQGpQ1elAYKxzOfjh6tSNmEjsr3LMK+3lI/5Aj8VpYXrSgX8PRm3RdZo1Z98iYbD6Re5O6kNXvSvQaikpCjAhCpt4nlC9QiFeFlwiAL1CISruSJCVCVSSIhKhSSIhKkUknl1NRMbgA9sH2PRTkjgq3rDjBnDqGGDMhXymsw+UBw5Xj8lkuJssxNTdpMbACy6u6kmnYUFBroq0OVEr09CUvuUczmX2cZVUpVKhewta0F8Hm4N0j8StL9/DMM/EhjRUfaRvvF1pnYBsGLKjo5I+m11MtFSk6+kmC30KFu07g5Xvn8jwAZoatQlnL9sceY5yIxw3gycO6qCDWfq8zuXIDskoZTRoHVVcatXcNF/N1IS0uGAz4TXaD/KHCPorbA4VtJvkpQepufc7lDJpmIUFQMdzz+ePP1MttvG5ijEg9unHlnyH0mM4uecwwVSk8BhbUplpAuIkxfnb6rkOP4Wewxqn6L6IOSt0kQZJJJPMncqsxXA7anJM9MtiVgOcmUPZVu+XgTm/2fYU0w7VaDaPT9Vp/vxB2HqrHEcMfd2yBzGr0CqHUjJMc1w4IMf6VksrH2j33s9/mg4x3b5SmQT0PyR7FcZhWxfKWmComu0tAaHT6D3UPE8K1gbU5/4kf5Vnws2XDqCSfSP1K1zWLh9Cl/zknPTiKr9a+mtKpjH1lRwxlBoUjqEOcZI6ACAD9T7q6DF7bTTjWJhVSK1CjtEN95tcu3Uzy1icDV6DUqvxBSYgalhKiF7icQASoSqSQhLCEKTyCEIXskEIQpJBCVCkkEiEL2SKhCFJIJEIXkkRIhC8kEVeChC5M7E8r0UIXM6ngL2EIXonpjGO+A+ixzf1QhU29Y10H4TK2h8P77qQdghCGEdv1l1w7zWjYhCLq/DM9rv/AGmOBekIV0XGCEIXU4glQhSSKgIQvJ5FQhC9kghCFJIIQhSSKhCFJIiEIUkglQhSSf/Z"/>
          <p:cNvSpPr>
            <a:spLocks noChangeAspect="1" noChangeArrowheads="1"/>
          </p:cNvSpPr>
          <p:nvPr/>
        </p:nvSpPr>
        <p:spPr bwMode="auto">
          <a:xfrm>
            <a:off x="155575" y="-1790700"/>
            <a:ext cx="6029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5850" name="AutoShape 10" descr="data:image/jpeg;base64,/9j/4AAQSkZJRgABAQAAAQABAAD/2wCEAAkGBhQREBUUExQWFRUWGBYYFRgVGBYYFxUXFhUVFxYYFhgXGyYfFxwjHBQYHy8gIycpLCwsFR4xNTAqNSYrLCkBCQoKDgwOGg8PGiokHyQ1LCksLSksLywsNioyLCwqLCwpLCwsLC0pKiwqLCwsLDQsLCwsLSwpKSwsLCksLCwsKf/AABEIALEBHQMBIgACEQEDEQH/xAAcAAABBQEBAQAAAAAAAAAAAAAAAQMEBQYHAgj/xAA/EAABAwIEBAQDBgUDAwUBAAABAAIRAyEEBRIxBkFRYRMicYEykaEHFLHB0fAjQlLh8RVicjNTojSSssLSJP/EABsBAAIDAQEBAAAAAAAAAAAAAAQFAAMGAgEH/8QAMhEAAgIBAwIEBAYCAgMAAAAAAQIAAxEEEiExQQVRcfATImGRMoGhscHRFOEjUgYzQv/aAAwDAQACEQMRAD8A6NVxIWfq4tlUktdBpn4oBA5e6qOJM5ePJGkHvd3UDssfiK7jaTHQEx8uawuh05GHf8pvdD4ZvTfnrNDW4grsr1PAcagJuIlpjmASrDAVq73A19psxth76VQZA3+JPRpWuw+NDWl0bJt8Zi2M8TrxGtaASoHA695MxGCZSaHOu4nyj1Tn+nDTqLiDN+kdBCjMp/eAHVJDRsRt7Kn4r4igeFSm8BvWdlyxLNhe/SYex2tfmNcU5q1ztLTssqC2SSAqfOKztenYi29ye6j5fjnOcWHflPbkiLPD2qXdn1jbRq1NgO7HpNJhcCapLacT3U/KcmezE0g5v87T7TP5KX9m+GJxDy+wawXO0krSY/DQ8OsCwghw6Ai5n1+qDsB24zGuo8WvrY1buOOe/wB5PzLFkOkE91GpZg4kASSVn82zeq0bMOokAib3sQO62HBOXO8EVaoAe/4RHwt3BM8+aVDTOxgv+TQtfHJ9JfZdgtDQXeZ5+n6KfAIII9QUy53Ux06lO0p58pCYqiqNoHv94ksYsdxlbjcuO9M6SAbcieQ7LL4nGVtZBc4O53Ij2W3eqzNMtFQahZ42I5jp3Sy22x8Lk8dIdpdSFOHGfrKrCcVvYwNqMD4tqJg+9lY5bmlHEP06TTduOhWWrtFSzZJ5wOinZRhHF0gGxgkDYq2jW3sQGG4eRH89YffpqVrLjg++03GHpObaZCfhZqtmjqZEOjseZUvB8SNcBqstTp9UmNvSZlgWOZdITT8QIkQel91HZmQ5hGNcinBM8FbMMgSalTVLEtdsU4rAwbkTggjrFSIQvZ5BCEKT2IhKkUkghCFJIiQhekL2eRqlR0tDQSQBEkkn3J3XsBKhTpxPJwTiTGtqYkuYZZpAb+aYwuWuqXERtdairwnSMOaCNO4kwfWUy/8AhOAiI2HJYddWhUKk+oprK0rCVduOY/k2VhgIcBb4jG690nCs/Tp8k7gwenuirmRcABYESepTYzFlKnzJvt36okWg9Jm/EE1V7cA4PlJGdY1lJgawkxynbque5ni3PfIJBBkHoeRVhmWNdUJLb9kzgMIw09TxLpIgyIgxEdVajbT8Q9Yup8NtNoRhjvzL3h/AU6VDxHgOqVRLy4A2I+EDpus7i+FGsrGrRd5b+Q8if6T07FXrsUD6WjsilSJMAT6IY6m3ez7jz18pqxoKto3dpefZlhQ8VXExt7hokgfNaLH5xuIaWmzpAMjlKpOGsd92Y5j9IkWjkdjP76pnHV5mCD6Li7UfKAhmU1mls+KcAmSsRmbX1GNhjW6wBIFpMW6LdU2gAAcob+ZXFswxQaSCTK6nwxmHjYOnUkEkNJI6izh7QrqS2CWlHwXVfmEv8OARPc/Q2Xs/v801TA5H9PUpaj1ffcEqx3gxHMQpt1l61Ko4qzgYbCvdMOILafd5Bj5XPskyLvYAS6mtrHCL1PExnD/EAZUqU6jopVi4NdzaSTF+8p7hrMvudV+Frk6HmzzvJEap6FYqtSNQ6CCARLXDYEdQpTnV6rW0nFrw0WebOaP/ALLRLqUrG2be3RIxYdjjPqOhE3uGyutQq6Hv8Si74XOl0DkeyTG5fUYHDbSfmDsR1VfleaPOFNGq+XNBNN952sD+C0OAzLxsLR8QGSDJG/lJAJV1ltL17gZmvEqnVS9gGQcZHHofz7yrwOYuY4tfI2IV9h8UHAKtfl8uMCQQSXGOXIKLhm1GAuZ52j4hzE7JU4bO5eYBRchXa01VJpOyn4asdis7gM1DokEHoQrzA1g47o3R3MXAErvAxJ6EIWhi+CEIUkipEIUnsRCVIpJBCEKSQRCEKSTAVHWgKszqPDBIvqAHuD/ZWeIrc7R2VHnGLY6m5s+bl68l8vpB3jE2+nQsw4lRiqxBnotFwvwq6t/Er+WnuG83A7ExsFD4J4ediauqq3+DTuZ/ndyb3HM/JbDOczDToZYbGOQWhSsKu5uf5l2u1ZDf41H4u58v9ynz/huhUgUmNY9pADm+WxPm1RY9brJZpwj91H8J76wc86pAlrze2n+U91rWY0ucGtFuYk3H/wCvpsn2YjxNcxLtu4HQ89leF+UiC1vZUVLHOPP6+8zM4DhRxpEvfDtw0XEdz1UXLC5r3tIgCLjncytC3HASCY/PkqGk4sxBt5Dudh7dSl/zWggDmMEtsYMG/KTA1tz6x6Lw/H0m2n3iwUDHZnMieZgDlfmq+pUkCN4/OFaNCMfMftC69Ju5eRs/pTWMHyRuOfotz9mmIOGpmjVlsumnqgag5slrTzMgn3+WGezVa8C/yTtbF6maDfSbbxAm5HVEcqoXyi3W6Ej5T0M7e/HtG0Jp+LXNuGM8xBeKeh9Vp6AksHUnbTbmt9Twh/mMel/7D6pRqE1DtyP6iGzTLScEyUMTJssrxBkWJxuIAJbSoUyNOq7nkjzODR6kCSPqtI2oGmwj8/UpG1J5xAsOq6o/4uTyZ7Ra1D70Az2J5lThOAsOGnU6o8kRJOkNMWIDY59SVgmUjTcWus9ri1w7tt8pXXsFWvfn+P7/ABWQ42yhoqtqAwXyHDu2BIjayKJ3Lu84z8O19huau4k56fl7/SZmm8q4yes4E3MQolHIq5bqawvG8tgprK820vc0tOnY/wBUj1XJ5TiEeJOlunZUIJm0wNYc79vZTadURHXdUWFxbHRe/wAvS6tKDp/RDb2/+TMI9VidRJNbAtftLSNo2Hsmm0KrT/K689Cp1I2TiuW9x3nG5hPOCzGoDDmGPwVw0qq6KLjc1dSqAciBCdaTxBlGH5E93+c0CFWYTOQ6xsVZNdKdVahLfwmdZBioQhXz2CEiF7JBCELySCEIUknFxmr33NgDYDZQcTVkyT+i91KBpNDNYfadQtMkprC4c1KjGC+tzW+xIB+n4LErWqnAE+keH0/DoDOecZM6blrfu2Ca0QS0CdN9T3eYx7lZmrVc8lxkg2MTYmY/x6LQ587RhxBgF0yDFxYAEbRAVC4FxaxuoS1ocPMSRNy4NvzbfujlXOCfKJtJzusPUk8/vF8RopmOU/MAAXmbui3b2XrAV2jTzJsSbBp2EexCcpupMDxBEABx1CHEOJMTvsLDrcIpiaZdMFvzuTBB9gNuXZXYl5IwRgyizRxpVXHvsecqsxmcEtub7TAmAeoH1V7xFhvEoNqbEHS705G3rCzD8CIs4E+qoUivIEc6RqnQF+o4+0bfT7tJPJplK/CPMeV08gASfkLrZ8LfZ84aa1cwCJaxu99i48rcgtjTpMpNim0AT0tPP1K8d8cwbU+NV1PsqG7H2nOMt4PxVTzPaGCCG+K6L2uQJP0V5ln2e0KUOrOdXdvtop2/2gy73d7LSVMST/dNEmb3/wAIRtT/ANYl1Gtv1B+YgDyEkUdLG6WNDWDYNAa0AX2H7ukfXnYDmTHM3n2TdKkTf9+3VeMXiaVAaq1VlMHbW4CTvA79lRussgG0Z45M9B5NuhUqnQPM2379/wB9lk8X9peFZIpTUd1I0t+buXsqPG8YVqw+INBPwst7F2/1Vi6cj8UNGhuZC7Dao8+v2nQcZnNKg1xLm6m/ygguLukSsNjs5fXq+JUjoANgL9ed91SZ1xOxpgDU+BsbehPM+irMBxIXvuwQIm56/pKI+BYRwOIfoKaq6/iHOT5/x9DOp5DmJDQ2fKI5dUubcO03HW2Gv5xs7+659i/tTOHraGYdpYyJlxDj1O2/qtbw5xdQx3/SJDv5mOs4e3MdwvLKbEqyRwZmrrmW1rEGAffPrHsPhuysKNBJinAVi2QCAJUikVnbQysRGQO5Q2Osk4fUDE79UznmfjC6ARqc7lMW6p2nVh09Fz7iHGvrYp7oNrAHkAmWlUFOZ7ptCmpt+cDAGTNxg+LGVHAaY63XvH1/EIIFvqsXldF28EK+wWONP4tu6NrdVOCIm8Q06U3FE6Sc/GEC6uskzMuEH6rL4nPaVRwEXVhk1cOdLZEWjuiRZsbcDFnQzatdKVNUnfgnAVpaX3qDLYqEIV0kRCEL2SCEJVJJ86YOjVZaoRHSZIUn/VPAex/hucGOa4kRHlcCefZaOpkAvAP0UZ+WBpsFh/8AJUtlh/E+jrqcrtnR2UxUp6XQWuuw7wSLFZrF5b4ZPxNc0DRDgDNw4wNp37dUvC+ZhtLwSRLdWhs+bRY2G8NJjsICvKjW1B52zAgPgaxFrW780fXapAH2mcG/TuV7e/ZmYrtnyBsAebzuAF7iLCPSYsd03TxJYXBslsSdIaZIkAtPNsgGf9o7qficgqE/w3hzQPi1ONQkHn6EbjobqLiqZp0xT8KSbeUOMFm7gN7zPLYKzPeMlsRgFBzn3nmOYSn4rX0jsQ4SSAJkEH1MjusLi6RYSHQSLXHMWIIWwwtYttrEEuMAgEuggF0AHnaeUD0p+Osr8MsrDarIiDZwEkzHO/eQVWV3cjtLq32WbT36es6jleatxNBj2GG1Ggjq07Fp7ggj2UNrjMTabg9uv75rn32acS6KzsK+NNSXUydw9ou3pBaCfUd1s834gpUy7T5nAx0bqFjLuZBmw5jkgrkcNg9B09D2iQ6VkuNajPcSa4N+JxDWgXJsOirq/ENNtmif9zpA2tbcrM47iF74Djte+3oGj1UR93Dzgi2re17Xj0M8rqtaiY1q8OxzaZoa3EpeCCYbEHTIPsRcf5UNuT4N0eJSaZ3LgS48runVy6lV1TDwSGnkL20udaQDsbn97Ka4NJbpEzM/FIDYEumbmdht7ouuvZ3/AFlrUVqAE49Ilf7PaDgX0Q6dMNaXk09Q31GC4HtJ9Fz7NqD8NXeyHUyDYGDY9xZw6ELrGWVDS0vJAa4gadQtDZJcORO0dU5xfwizG0tLYbUZDqTyOR3YT/Sd+x+RLVyvDdP1gqao1WbbDlT3nE3gkbH8kuDBEnlaVv8AE/ZRjGeamaVQAGwJadtgCI+qzuYcP4ik/wAJ9Hw3BoJAiOYBmbzEyiwdoyYzN9N3FbAzG5wP/wCh0neD8wF6ynFOo1mva5zXMMy0wf7jstdW+zx9ch4qNYYgggkkjmTP7heX/ZxiGjU0U6pkWFiRBuNVvbur1vpK7SRM5fUVdsDia+jmbMQ5lRxLQ5rZI323Vo3Ngywq6uktM/MLH4bDvpta2o0scAJa4QRZWGG0l3mJA7LK3VAsY7/x12LjpgS0xOc1HiGOEn2+SoxiXB8umZvO6ee8A/w9RO/LYdgo1XDVHy/S6NyYV1VXGAIdptlYIbAH2muyrNGuG0fmn8zxoDQGtDieyzODwVUUfFZpqU9pY6YMxBG4K2mS5XoDS+NYu4zZg6X5911aLB8hGIq1VdFZ38MPL+5SYbIaj26vCAvzsfkTK1+RZYKbRqABHIGUtOvN6dPUP6n2B9F6NZwu5g9aZuFK1VTu6/t+0R6lRcMBFX0xn95csHNewVW4fMpG4c3qNx6hO0syYSQbR15+i0Wm1FRUAGLDp7F7SwlCbp1Q4SDKcCPBzyJVjHBghKhdSQSJUKTychfWk2kX2/YXh1UmwE/Nen5c8dB6yCPWy0+SZL4DPFeNVW+gC5FogdJkye8LApSWM2Op1demTcTk9hMrU4Kr4h7Kpquw4p3Dh8ZmxAEgNESL9ditM7FtD9IfLu1xbcyLD0UvEkvDpPllsS06D5hIa0Xcdrmbwo4wctLzTrFrjMveGaRPRlwO25TAUsVCk9Jm28Ttss3nHpAY9sXbbmQRynp6pf8AVTENdq/5XIn2uotRhp6mCqTFJ1VrvLdsknla1tuhsnRhHVZ06STSbUBf3FhaI/wqyli9DDK9bQ5wwx+seqZk6PhZPOWi5E7m0xf5qs46reLg3NcY81Mt2Js8fD/SYLvaVnn53VpPLKjGag6CIOoGxvcgjovObZ74zNAAEeYnvtpMjr855LpWtB5MaChchh6zIsyls3JPrF/WyvcHiJphgjy2Dexm49JUCoDP+OX+Ey2oQZFiOavbL9TGNb7TmaCm0uMgglpmefvO+4gqThaQgE6radUCYsBMm0bx0hVWWY4u8pF9gZ7yAfornDVDZpAadpAHISZGxH7lcqADCWbIyJIYwi1iPMGRvLidxz9J5hesOAQXazzkHy2EiHEG25tzt6qRgMIGkW1TMOjygy2LC7SL/NJTYG1JaXEi5DhIi49Z2/e1+3vAjZnIHv8Aqe6QJYQQ0D4YMzJIcCZ3NxdbHDGaNOTMNn5WAKy1PC+JohrQSJdFtRNouZEBtvX56lxhuncNAb6wIuh7W2KYr1hBwB9f6lngKkt6wYlYzieq2vjHBt9DQwn/AHAkn5ao9lc4zPWUKLtT/DLi1odbySYLrgi0jcdFgMVg6mCrgvqeIyqS5lX/ALk3OrlqvPQ7jmAW1ps042846yvQ6ciwueM5A+vnNJhspKtMDk2kyoeWZkHAXV2zHW3QK4PWd6h7QcTH/aYxlKlReB59ekn/AG6XG/uB8ysN/qgAkj6rqWcs8V1NrmhzXEtc1w5RuPSPquf8W8ItaNNIENmD5tV9x6Ik0LtDMMRtoLwtOxuTyR95n6OMfXeQx2ho3d07BeeHM3qUsSf4hcy+okkgjrde6mRuawNDg1vMDc+6bpZI41GARo1DUOoFzPXZXrdWq4Uzwrv/AB85m94Qw7W63gu0Pdr0nYRMW77rYuZJZT/qHiVD2Gw/FZbJsQBaP8dvktY5wNVj/wCV9MsB7pQLDaxZvp9oFrFKv78vf2iA+IA5+oMmKbGyC7uvNaiGkHS+l0Mkj3TmExBGhxE+GXNqAcp/mjpZTcxzGQQ1peCOW3T5ojarIWJ59PfpxF5ZlcKBx6+/XnrINNx1cg+JEfDUHdSHsDg1wIAMb7AfzKMaJa2lNn6pA6AwncMfI8cvEIC4BKHPv3/qRh3HvtH8txOrEODDNNrbnlPZXq5rhs0dQcXUnk+Yy3+RzRseoXQsBi/EpsfEamgx0kJ74fbuUg9esA1S8giSUqQJUzgMEQhCkk5HkmJdXxbQYIEvcIEQwSPXzQPda6pjBrqzsxtMNiNWupqmJ9v7rm/DOMDcXSM2cdBnb+INA/8AIhdHxNJhDtWrz6GuIAJaWHym19/xWUpTBEO8XYtapXpj+/8AUcqU6jaTw06i3S1okA6Q3aTYEnumatZ9Qmn5QxgAOlxLWlv/AHHiOg8ov+bOLrFgIc+iWgRqfq1kgeUOa0XMQY/yvOIrbEnSIa6SGmTB+Blw0d779lc7ARPmeHu1SPMQbxEVKouA1jZ/hjbpIupTsS1jXarVHgBwBJDWt2bzAPK3zVHjc5DW+S0/ESfM6+73DdUruIOVz22BNr235/NCM5PAnO/E8cYN1P8AFA+IQ6AIH9J2t09gs/T5G0dPS14uFY5jmGphbzdy+sx7KsIBi4Hf0t19VZWDt5mx8OdjQN3sT0X2I077EzAvuF4ZhS65sPqU8ajGAEyTynrvYSm3ioQDe+9rLrntxDTcqHmOtcArXDYp8NFRlTS4+V+h27rC8XHfl9R64QyvxMQNcTBdSB+F1RjqZg9bONux6LoWdZhiqbIGDFURcsqDe/IjbZEU6fcN2ZLNXggJg58yB+8yrvKBMEjc6eRJkWg3vvyKk5dhnanajFQxpifNJ8wbI3AHPqqbCY6s2oG4prafjvIpg2LHAag0noQ0959YWoyjCCtUktswCP6WAEzuZJJtYL0jB5ndtgVTz64+8mZPgBrLy2GtgNncu3v1j0Uyo6SnyGiGtENv291X4zFNpML3mGtBLvbtzPQeiT6i34jgL0incbGz9pn+KszdTq0mml4lHSRVtqjUbCOsCY5qLm+XsOFxOHa8PpCkcThzMlhZ5nsnlYbfqVX0cvq4ia0ganOMEiQJsDHOIUl2UP0u87YIIcDsQRBB9QtDRWa024j4UoiBQ/I/fOfv29OJlMjxz2kEOdG3xGCd+Z6Le5bmgPxDzR1cPz6dI3XNn6WvhlhNxJMEW5q1GJdoFyPQqtitfJEMepbkzOj/AOpAN8oaPQfmVm88xUMDuRcee9vqspSxbmmWuI9D+PVWFGlWxBGlpfFrbAmJnpyJXF13xKyuIOmmSj5iQB9Y614IXmlAcFOp8J1y8MdDSekuvE8oUmlwlU2NRs7RBJnpvH7+a00sJy+s0CHPxR+v8CNYKvDh6j0Wuy6qHMIJ8kyJ3Bvdv75qjo8LkC9Ruq0W8ve8p52TV2zBa+L6bj3CqFTKckQO/V6TUHCWDPvzl6yt5rw2pF9tNRvLVGy81YaZ/iUp5tuz9AswMwfTc5tVsEmbi49FJpZ2ackOIbcnny5heb+xnh0bjleffbr/ADL6hUaDLXPrVDYSIDf3+SXNsR93w5gy5oJJH9brD5ErPs48m0O7loaLK5o1KFdp84eLHSTbUNi4b80QK2PbHr7MHv01tWGdT+/9Ymey1j3gNYNTjyt7kyul5VhvDosb0aJ535rmNfFOa4taYBMHpZS8Bj6lL4arx6G3yNldo9aKjkr1+vv955qPC3sXIYTqAXoFYGjxFiJ/6k+oH1WuybHmtTlwAcDBjY9050/iFd77ACD9Yl1OhsoXcxBH0liheQlTCAT5axGL6b8iNx6LXcP/AGgveNFVxbUAgVGgeZu3mBtPf1WF1eXutBwvlTYFZxkyQGiIt197pNqdoXJ/KbK/RDUptPXsZuDxgHeaWF2wf4QmQPhGobxGyi5hnhdJO5sZPm5b/P6qFiazWiYE8pj9wq3E+aCIEdLR6e/4pWwLkAxNqfALUqNitnHbHP8AM9YjHzI68+n7/JVGMzVrGmCTBt++aexgIYbTES4nyifx/sq3E4MvLmi/cxvEnn9Uamm29Z1ovBu9nXy/uQa+ePJkQO+5/ROYHN3F0PI7E2+arq+Hcww9pHTofQplHfBQrgCMR8h2kYm8bhjrjykCPNNj5Qfz+kKfTDqbXFxhzpsOU2/Y7KiwFLw2tbrBMSSLBu8CfZSn12OaxuwaTMe9/r9EravsTA7G5MvMFifDqUnk6mtqNeIHmBB5R1Ei28wuiY7jQU6raTqL7hsuiGy4TEn1C5flRDKtN2uQ14dB2EGZjtEraYj7WMKyxD3dw23tJuitKwXKzxKzb1QtjP0me+0DM/Fq0x4YAH8RpmTqEi3SJS8M8XOY8B5AmNRgDX11Hkfp2TfF3ElLGNpGjsNRcSIINgAfqfksbUzAsBDR5piTt1JtyAVdiGxyFmkrrqXSKLVxnPrO7OqiA4GQRI7jkuY8bcWfeHeBTjwqbjrd/wB10iOUw24sYPyWcPGWJ8LwhULaZmw3IIgwTdrSOQ6pjDYYvHlIMDaYI9lRXov8cl2/L6QPQUVfEyTnHSXWFzosZEwOkqDi+JHEENMdwmjllVw5N2iSZMm5t03/AAlMNyWqzzECRNpvsUWLR3aPH44VZdcC8MOx1ZxeS2lTE1HTBI5NnltJPIDuum4rI6AwWrCUaVUNOkg0g8kCzrvl0jfuszwcDRpVMOWkfeNJDtoAgOB9WkfNbHMcDSw1X+G+TUIDaU2pQ2XPAB38rYJRiKCucTN6qxxaBk+YHYgYzn9fTB+kyea/Z2fun3nDmXaNbqQv5SJPhnmR058u/rgfFs8ANAa1zgdTjcnUfWw9uS0rcq8fS0PNIzLXNJk+GG+VzZiwcCI6O6rF4mg/AYx9EwfMHNtYtdcEDlJJEcvxF1CbPnURV4lq3ajazZ5z5cdPz/ebAYV0AzMgCLEcpLbdOp/Je2siBp3iZN5PfkT07JjL8wJaDtsA3tH4K2w9UASIB2MWmevVLG1C9xMsbRmQXgl22kR5RudXWTG9usp7CMfMkggiRF/P26BTBUBbEbbbpxr4jlCr/wAgdpN+e8o+N8O0YR9WwfT06TG5c4NLfefmAVzpuLc4ETIO4/ey6Fx8T9ygfzVGbdBLvb4VzktjkYtPdEVqpGSJ9L/8bG7RZbnk49OP5zBog/5urPLapa9pAF4HsTtbZRsPgSYtubbE/Jb3gzhSzqlZu0aAfefyRi1Gz5Yx1+sqorLPz9JmMVTLalwn6RvC6NXyum/4mNPqAihlVNvw02j0AQ6+F2LwGGJnj4whX8PMwVMXgAk9rre8PYdzKI1CCTMdBsFKZQA2ACkNCO0fh/wH3k5PpFWs13x12gYnoJYQEqbxRPl7JMsbUrBr5DQCTG5gbLYnEMYAGNiNhYD6BPZRgH08OGHSZkuG5BdyB7JhuB1Bxc4Ma2Jc42B7Dcm2wWd1CWNdsQZ8p9D0+ppZN7nGJWYuoXE81AzGqW0xG+oe8X/RSsXj6bTDDrbMaiNN/cpuuG16fkmWnzA7ievY9eyjaa2khnXiG16yi4bFP8Snq+bSA8n+YgR5SdzbsrDD0mhmoEAnvNzMi/Zsm+6iPwj6XmDT6xt3sveDYXlrSLapdc3/AJvwn5oreMZlfwSCSfUn9Y5XfrboqtGw5QfXse6gZbkL2VNdRh0CSwmIcQbEdRF+llosbQplx8oabEAEwWmbQNt1OzDFeIWt06QGATH/AMRyA2+aG+MQCFijXa2q8LsHPnjt5fWVGMwD3ebSGl3mFrkHaQNvdeMFhzrDXW3n2U/G4sk3NwIJ6phmPD3Na9xDG7xuTyE/qqslhiKlYBgzDIkwUGAGBv63CTF4gaQ3QC02Nhb1UT7xITzMRAhDjcpzma+umtqwVHHWVONo6aZDbDc+hP8Af6KCGhzZPv8AS3fYfJWmaPAY4nY2PabLNOxrmgtHxbf3Cb6I5U5i3xVfmBHlHqr9M8iYMES4/wDLkPRT8HXIhxjsR9QVV4bAPcHdQJg7n9i6seHcI+pUFvICNZIOm149eyLtZVQlukV1q5cbOs19FmpmqYI+oUbNsYKNxeCIHr19laUcC6q4Np89wLCBz9uigZ7wlVJm5jZZ6mvec9ppnvRTgnnymr+z7NW1K+k0zp0aiHCdLm/CW+x91qMThWV8brEkaIBG0wBMehXM+Ec2r4eo2lUcWMuGu0aiN/LPTp8ui6jw9mNPwi+XVCZOrw3AE9jERKd0MAu0zNeIArYbU7jHGf6kLB4FlSrWwtYGW1HVKT2fyhzYAm8GOqxfEVTTWoEu1PpsqsBMFxYyvUaw/JpC3WV0XNZiKxaG16moNmbWsT0ufouY51klWnV1FweNLWjkWhu3rzPqSVzcCV4ifxGzNbVg/wDX7gckfniaHKaxIHrv+A/t6LT0aki377rF5DRJaJBIiYvEDaVrcGwxYfIfos3cnOJjLH2tiWNMJ0Juiy3dSqOGJOy4SpicAQuvkcT06jqA8ge3mLdOUqFieEKFa+ks9o/sr6jT0iAnA5aWjS4Ubo802osoUBDiVGVcIUaDtQEnkTyV04wICQuSQmKKFGAJ1Zc9p3WHJjZavQavYalhd4le6IAlAQAvS6nBMEIQpPJjaHDbWg7+6x/GmSPplxZSdVFTSGaJOmptcDra/wCi609oVZjn6TaG23KHstFA34lraw0qWPM43S+z7FaQ6qxrLbaxq9xcfVJwrkdWhXqOxDC2QWspy2HgEGS7aLeu/VdGMufvN1W8ZYBpwzgS0OtoJMQ7kk1niF13ynGDKfDvGnbUqLFypOOOoz39/eZzHY81HxDQNg1oAA/VR6HDj6tQOaGsF5c9waNiLRJPyT3AOTDEYhzsQdVOjphoNqtR06WzzA0kkei6VmFbS8MbU8x2pMY0gDuChjUUyxPv7ib7UeIKn/DSOo5PvPac7xfAFYMDxUpkT8TS5wHybIVRjchxFEgu84Oxa7V9DB+i6ZVo6XR8Lzuxmz56NndO4nMKdEeG9jagiXAiSHHYXkBeFwg+YgD78+/tFI5G0DOZx/NMO9jwIkkbDf3HJV9Iw6HW95/Baj7QMI1j24htF1LXLXtkhrpHke2diNiBY6h74/D1mmdbtIATnRaeq2nJOT9pUUKn5hL1jNXw36Rz9E6cJUG7H/8AtP6Jn7NnF+IqkzpAAAPUzJ7GBy6roFRs/soN9JtYjM0VOuxWoC8Y/wBTCPwWsaXNMGxsVQ43hWqxwNLzi/QOHzsV1R1D9wV58GP8Lqutq/wn9J5fYl/UTmmCyjEaocwi86zpgWi8G+3JaSjS0NDBsJ+Z3PqVfY+ifDtuPw/cKlJQWrtsZ9jHgS3R0omWWXnCP/qac89Q/wDEroH3Zp3CxXB+F14gO5MBPuRpH4k+y3gCY6BMVn1/qZ/xd/8An48v7kb/AEymd2NPsE9Ryqk0yKbQeoABTzWp1rUxCiJGtbznipQBELO5twmKtxutQGpQ1elAYKxzOfjh6tSNmEjsr3LMK+3lI/5Aj8VpYXrSgX8PRm3RdZo1Z98iYbD6Re5O6kNXvSvQaikpCjAhCpt4nlC9QiFeFlwiAL1CISruSJCVCVSSIhKhSSIhKkUknl1NRMbgA9sH2PRTkjgq3rDjBnDqGGDMhXymsw+UBw5Xj8lkuJssxNTdpMbACy6u6kmnYUFBroq0OVEr09CUvuUczmX2cZVUpVKhewta0F8Hm4N0j8StL9/DMM/EhjRUfaRvvF1pnYBsGLKjo5I+m11MtFSk6+kmC30KFu07g5Xvn8jwAZoatQlnL9sceY5yIxw3gycO6qCDWfq8zuXIDskoZTRoHVVcatXcNF/N1IS0uGAz4TXaD/KHCPorbA4VtJvkpQepufc7lDJpmIUFQMdzz+ePP1MttvG5ijEg9unHlnyH0mM4uecwwVSk8BhbUplpAuIkxfnb6rkOP4Wewxqn6L6IOSt0kQZJJJPMncqsxXA7anJM9MtiVgOcmUPZVu+XgTm/2fYU0w7VaDaPT9Vp/vxB2HqrHEcMfd2yBzGr0CqHUjJMc1w4IMf6VksrH2j33s9/mg4x3b5SmQT0PyR7FcZhWxfKWmComu0tAaHT6D3UPE8K1gbU5/4kf5Vnws2XDqCSfSP1K1zWLh9Cl/zknPTiKr9a+mtKpjH1lRwxlBoUjqEOcZI6ACAD9T7q6DF7bTTjWJhVSK1CjtEN95tcu3Uzy1icDV6DUqvxBSYgalhKiF7icQASoSqSQhLCEKTyCEIXskEIQpJBCVCkkEiEL2SKhCFJIJEIXkkRIhC8kEVeChC5M7E8r0UIXM6ngL2EIXonpjGO+A+ixzf1QhU29Y10H4TK2h8P77qQdghCGEdv1l1w7zWjYhCLq/DM9rv/AGmOBekIV0XGCEIXU4glQhSSKgIQvJ5FQhC9kghCFJIIQhSSKhCFJIiEIUkglQhSSf/Z"/>
          <p:cNvSpPr>
            <a:spLocks noChangeAspect="1" noChangeArrowheads="1"/>
          </p:cNvSpPr>
          <p:nvPr/>
        </p:nvSpPr>
        <p:spPr bwMode="auto">
          <a:xfrm>
            <a:off x="155575" y="-1790700"/>
            <a:ext cx="6029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5852" name="Picture 12" descr="https://encrypted-tbn1.gstatic.com/images?q=tbn:ANd9GcS7rik21dOxbEkpLOnaJfGTCLYNSuenqK6jSxh3drGh-f8FTW6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000636"/>
            <a:ext cx="2805114" cy="16192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1538" y="285729"/>
            <a:ext cx="74295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16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Czy kiedykolwiek zamawiasz jedzenie na wynos?</a:t>
            </a:r>
          </a:p>
          <a:p>
            <a:pPr algn="ctr"/>
            <a:endParaRPr lang="pl-PL" sz="4000" b="1" dirty="0" smtClean="0">
              <a:latin typeface="Comic Sans MS" pitchFamily="66" charset="0"/>
            </a:endParaRPr>
          </a:p>
          <a:p>
            <a:r>
              <a:rPr lang="pl-PL" sz="4000" b="1" dirty="0" smtClean="0">
                <a:latin typeface="Comic Sans MS" pitchFamily="66" charset="0"/>
              </a:rPr>
              <a:t>     TAK             NIE</a:t>
            </a:r>
          </a:p>
          <a:p>
            <a:r>
              <a:rPr lang="pl-PL" sz="4000" b="1" dirty="0" smtClean="0">
                <a:latin typeface="Comic Sans MS" pitchFamily="66" charset="0"/>
              </a:rPr>
              <a:t>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22</a:t>
            </a:r>
            <a:r>
              <a:rPr lang="pl-PL" sz="4000" b="1" dirty="0" smtClean="0">
                <a:latin typeface="Comic Sans MS" pitchFamily="66" charset="0"/>
              </a:rPr>
              <a:t>%      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78</a:t>
            </a:r>
            <a:r>
              <a:rPr lang="pl-PL" sz="4000" b="1" dirty="0" smtClean="0">
                <a:latin typeface="Comic Sans MS" pitchFamily="66" charset="0"/>
              </a:rPr>
              <a:t>%</a:t>
            </a:r>
          </a:p>
          <a:p>
            <a:endParaRPr lang="pl-PL" sz="4000" b="1" dirty="0" smtClean="0">
              <a:latin typeface="Comic Sans MS" pitchFamily="66" charset="0"/>
            </a:endParaRPr>
          </a:p>
        </p:txBody>
      </p:sp>
      <p:pic>
        <p:nvPicPr>
          <p:cNvPr id="34818" name="Picture 2" descr="https://encrypted-tbn3.gstatic.com/images?q=tbn:ANd9GcSv4Yy9vMI8ufkmk8rtgDUU1HD2krbpZ-NM20NexqI7gWum55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071942"/>
            <a:ext cx="3048005" cy="2550371"/>
          </a:xfrm>
          <a:prstGeom prst="rect">
            <a:avLst/>
          </a:prstGeom>
          <a:noFill/>
        </p:spPr>
      </p:pic>
      <p:sp>
        <p:nvSpPr>
          <p:cNvPr id="34820" name="AutoShape 4" descr="data:image/jpeg;base64,/9j/4AAQSkZJRgABAQAAAQABAAD/2wCEAAkGBxQTEhUUExQWFhUWFx0aGBgYGB8dGxwcIBkcHR8bHR0eHCggIB0mHBcfITEhJSkrLi4uGh8zODMsNygtLisBCgoKDg0OGxAQGzAkICQsLCw3Li00LC8tLywsLyw0MDgsLy80NCwsLCwsLCw0LywsLCwsLCwsLCwsLCwsLCwsLP/AABEIANIA8AMBIgACEQEDEQH/xAAcAAABBQEBAQAAAAAAAAAAAAAFAAMEBgcCAQj/xABBEAABAgMGAwYEBAQFBAMBAAABAhEAAyEEBRIxQVEGYXETIoGRofAyscHRB0Lh8RQjUnIVFjOCsmKSosIXY4M0/8QAGgEAAgMBAQAAAAAAAAAAAAAAAAMBAgQFBv/EAC8RAAICAQQABAQFBQEAAAAAAAECAAMRBBIhMRMiQVEUYXGxBYGRofAjMsHR4VL/2gAMAwEAAhEDEQA/AMPIjxo6hQQnIEetHsKCE8aPYUKCEUKFCghFChQoIRQoUKCEUKPQI6AgkgTwx7ChQScTwpjzDHcdBNHf0ghgRmOgmO0pG8eLUNH8YJGJw0e4Y7THWGCTgRnDHuGHcEe9nBDEZwx6BDvZwuzgkxoJj1ocwwsMEI3ChwphEQQkeFChQSkUKFD9jsa5qsKEkn5dTpATgZMIxCi32TghSk96Yx5CnzhTuAZ35FoV1dP3EJGorPrGeE0qEetBy1cK2uXnIWRujvf8a+kCJkspJCgQRmCGPkYaGB6MqVxGgI9wx2EvEyz3YpWwgJA7jK6HsOFGZBAhQZVw8tnSX5M0ClIYsRURCurdGXu01lOPEXGY3CjsJj3BFomcR4RDmGPCmCE5QX0hLGkIAjKEoEtQ/OCRHCvQj0hKkDVQHIfvFsvPgpVmsi5loUUTgAUywAQK5KIPxdKDV6tVJEgvlTciKhgepJUiNpEeoVD82S1HcbgQ0FgRaE7SmHEiFKXiOqidAH+UEJF0TlfDKX4hvm0UdwvZxLBSepBwQkog9I4Xnq0Snqr7AxNkcHK/NNA6JJ9XjM2tpXtozwH9pV+xjzsTFv8A8lzTNCJagpJHxEVHLCKn5Z5Rerj/AAykBjOxLVsosnyS3qYZXelnKHMDUw7mKmTvHPY8o3DiH8PrPNQRKQmVMHwqSGBOyht6xkEyzEEpUGUkkEbEFiPOGbosriV6FCix8DWCXNtB7UYglOIJORLgV36RZ3CKWMooycRcPcKLnstbol6U7yumw5xoV2XQiUkJQkJHz67mD1iky1MMomqsCQI5j3Gz6TUlYWCJVmidIssSRLaHUJ6HkaGEnEdPAQhJUaMHjNeI5ku2TAuZLCSAwIcFtMRep67xplpSCgpqlx1Hjy5xkfFtjm9ozEIb4hUKbZoKyWsCg4+cTcvlzA867koU6WKXYd5z5ROuq0YFFS2YFkjQxBmgdmU4AVZhZUQQBmwFC+UeXajtEsCygciMxoR02joMMp5jKiwGvZ16wzLvMy53aSlqAIyelRUQIvKzoMwKUWxaAgepHOCSrFKQXIK0gODibOgybXMdYB8UKHahKcgkb5mtOTNFKMb8L7dzS2oT4fwsZPBz/OvWF7JLs6JbqkFbCqioKHPw8IatFrsiqmQQBqhYA9GisS1nSJ0iU9SB760h/hY5JP7zJvz0JNn2iyZJlL6maT8oFKZ6F/CCJkjDWUP7k/oQPSGJUoHSLrgSrRgIi68CcGWidOkzlIwSkTETMSwe+EqCsKU6vhZywrrFp/BrgyVPKrVOSFCWvDLSajEAFFRGrOG5udo2C02ROIAZ/qB9fSAkwAHrMu49uxNpnS2TkSc2GumTuIzniGUJUwynBYAkjQ6jMu24jZ+PLOhEp2r7+4jCr2Ixlt6RjUHxsek66Y+HyO5HsVlSubLSXZUxIIyoVAH0jT7VwrZJSiEyk0NHAUfNTmMxuicP4mQP/ul/80xr/ENrSmcsEh8WXnGT8VNg2BCfXr8pmoapSd2IPFmlpDJcdABDZkJd3PlEiWtB19+MdqKdBHJ83qZv46jPc3PlEWXeEsirg5GmRiRNmJSBiYOWH75QOt4ahACfb+IwxZKg3eZlvtKEH09Yau+1ICgpMxiMqRfFXolcpMwM+vURhKbWUkZh6p5wZl38USe8shAUHrRyGeOjpkahsehimZbBumly7eFE1rGRWWwqttqmKlg9mqYslTUbETTcxcLktiVIKkzHCk4cQYsWNTWAXEl/psclNjsjBeFlLzKRy/6znyz1EdNGJ4iHA7mWNFi4GW1o6oI9QYA4YK8OWhMqcFqokAgnqPvD7hmsj5TOnBmsWObFkslpGEA6lvR36AAmKLZr0ZJmKCUJAoVqYnwAPz8IlyL6FolKCEkgoUCHzBGHukVPxDahji8ryY9rVxxCsriGVMnKQggpALL0UQQ4TuGq8FJKgc6c/wBfvGS3ug2cISFJSoh8OSk1rkTptvrDI4ltK5g7OcsE0DFo0CgtyvUot/vNom2jAAFsxyWPrFDvi5LXNmqmdktSSS2BOIYRlVPmeZMEOBrdMtNoRItCwvuqPwgEEJJqQADltGpWAADAABu2gaFLW27JPEl2Fg4mXSOAJ9pkErSmUQklAVRSjpiNSA7CuhgdYeEJtUKlqoruqbUhlE5UffSNokszAZPl9YamhgC9BoN9Ybt8oGZUVjqZD/kW1SZSkIYg4iSKLFO6E1+GnqaxTr/4UnyVJ7bNQoFKGIAFqhzTnH0BeFrSCnCoPUAHeK1eFtAdS1pT+VwAolTZBLPTOh8IYhKsSp+0vtmHKuxSDVBHMpI8aiHJdnjRrdPmdvOCbMibIDFKwk4cCkjNSVcy77wDtNjStToSmWlmKQSQ751VTpGjxD6xe32lXMmHpNnixS7vH9I6w5Ku9z796RG/MkLLB+GfE6bKFSJlELXiSrRKiACDsCwry5xery4nTJUFnvULJBDnYvk2XnGXybENs6CJNuWiWezWcRT3S3LToMvCEXXMoAWb9Fp1tbDdSRxfxVMtPdKUoTsC5z3y9IoawhySkExPvm0gOzjrFZm2mLUoz8mbNS1NGFAlm4fsSZlpkhISGWFk8knEf+MHeL7ahZnKdynAltcRK+90YN1PKtb4BmvalJIfFJmBvAft4wyqeUrWVJJcEJelcgS4zEUesm3Htg/rOLqrfFcYGBD1iWrskKO2fQkfSCMi3HWIlltcsSky8T4AAVMWc88qkwzIDqbTfTzjAUDE5GOZ2dKVs2qDzxJnENsBlqlqTi7RJDOCoUowBzBANWaAir2K0AFJPdCXVQuAxq5B7zl84tN7cPYLOieSkhY7rNTlm9Iqs5MaqqVVcY+c6A/Da9Rl92QMjGPb5+8HLtYKQlYOIZEmo/tO3SIgnrIbEezCmUkgOQ+u9OUEb1syVWdR1TUGAFgUauVF9jTxJjbWAykzzes0509m0HiWEzJKDilDCKZFjk700fLpDabXK2D6nWBxPaAAM6aEu7sTX19YjTJJSWPmC4MSKx0TMytxidJsR2iXKsiUkFWJTflShR9WaLPaLGiWkrWoBIOfujxCtMlctRWhaVSn72FlEc9gltIC7NLlIJn3ipz/AC1B3YlBxetYvkodhdxmJR2i0siYhRZlKWUZVIAIYeNYp9ktKJs5AVMQUhRYqKkqDtQYCaMQKnNxG5XTdkgm0TEKUqXNYqlqBwqU9VJKqnwoD6KtpDADH5RZSYtYOEbTarQJSJeeaskAMHJLvQk0d2FI2W7/AMNLHIkhBTjWKmYokOWyYGg9ecWOyWZKAk4RLSkuADQvvTOHrztAwpIIIPPSIZj4fm9JZV5xA133FZ5GGZLlpRMSGOEqZQIYgue91j22XiEPh7oVnSrtrrUCO51oShDulEtNSSW3fPeM/vriFHaYLMoHEWKqkk7Ak/pGZ7TjCibqNKznAmi3VOQXAxGlST8+dYHWy+pCRMlTFpRXuDFiU7UJTmK6coqkm75ikjFaVoSosBiISr1Y7ViHOuSXJCpkwqmrSDglsQkq0JIqfSE+OoAHU2roqgfO+fkP+yfa7+sXYKlKxzSSAtQSQps2BURhfKkRbdxYoFJl2dL/AJZk1lGtCAUpBDimZgLNXaWONJS1QlIwt/tS1etYL3FeU8EGcHlf1zA+FnriNdOYga7aMjE0jS0IMhc/U/wTqzcQWtSmTY0rSEt8KgmvNSiG0g/YrVaFslUmTLP9KQCRzzA0iDfa5s2S9nUApQKqUcNXVsqO2Z8oVwXDNROTOmKJUC7hRD9QKnfaMzancmScfeIYVkEhQIfm3paEEp/hUrc0KVhIV1BBaAlp4nQlSkTbDgIDkKCX5EUDholcScUiUrskBapmpOQfV8/KKdNn9rMEyd2ii+SSMswKg+x4w6pmK5bqXqoUjLr/ALlqs142KaARLXKUKlgSwAzZJNPCG7Vc9jtCMfbMSaKetavvXPaCHD9z2QJTNloXMJI+JXwno4HPWDtosoKQlsYA/OAR5HMxD3HtSYg+GrYUETIr04EnzA9mtEqelyPiCVdM2eK1P4JtyfilEfLzyjSuL7HOJ7bGkyxkEJCSnTSp6vAm7bdPCgRNWwIclRIHUn5dY1U6x9mVIMs34et3mDcysXHwlaJc6XMKkoKVg/FVnqMtQ48YtHEPDyhKXNlzEzEA4iCGUltw5DVNQdt4tk7i3CAEtNb4iUAA9CS/oI4u+0Kt0wy1yJWAguQk0cZ4gp8qaZxWy82ENjmY3/DLAu/oD3mTSbcpYSAlSwC4AB8DTXmeW0WewXfbrRMSJdlUmUkNohPUFTPkMnjVbvuiRZyoISEgNVsx8y3SKxfNptNpWoS8SEJOFIQcLBzVTMagAtWKtqUY/wBoH1k6LTsLN4IGOZ5I4QnEoRPWUgv3Ud4jxLJA51gXxHw/KsqksDMCgSMfLMlqNWDNisqrMsl1rWMu8Qk00GvjE68bgm22UkzV9mA5ANVMd3yyy5ZwhLNzYzOt8W6WAs/l+mP2lW4w4SEyxpm2YIC8FUy/hWPli565RjqFACu8brw6V2WeqyzqoWBhI+Ak5KFTQ/OKD+JfCi5VsKkJOCd3gW/O7LFBqe9/uMdHR27WNbHjvM5P4jWQQ2cj0+hlNE3CCUuDSo3ziVYpgmOFKZWjD6CkequdVAVAMrDlruWejVfaJCbkEohRnJLhTBIJJ7rtG8kEcTm4PcsH+LhQIzBzBqIjTFzMSlS1JYpYIUkYfQt6QLlJEELMYSRiNBzJ1jkKAUpB7KYpiWOJDhvyhqcni2XrxTaP4cIs6ilSUB1s6ir+lIY09cusVqwpUohKQ50Ai6WOyGzBLSxMtC/gGYFNtG3PpGey/Z3H1UlzgSTY58+bIlzbbMMtKQCmW5QSW/PkonkamPf8ctk1bhKUI/qWkkiuYGRiCm3JkzcdrExUwOyqFCeSUioOmURLfxopbhMshJZnUxHOg5Rz3ayw5A/1OpTQqDCgH5n/ABLFaLKiZgTaJvaqNSkuB/tSCwLHrFWvXhtSJwmWdIMsFJwhQCnBD5l3Lx7ImifhCQqVMyKz3gqtXNK1PpBDiuwmzhCpKyVlQSpIQk/lzHdd8vMQtHsVsAj84Kzq20/8hmfIMxa1GYDJAGFJAdJzL0oAIEniWRJCkIMyYRqGUNs1H5bwGs1tnrOCcFJSzFgQM9Q/yjuXwwFLftB2ebOCvPr6106xnNaBibj+nUsiAHDSX/jsufMS6SmrnFR/EPSkWMoQU90HCnPCA3iNoHSOE5aTQgUarlXWukErN/IlE2iYkgOXw1bIAg1dvnGa1a2I8LOPaQ7KeFldXxaHwyZJURqCxLEZJSOno8TJfENoUr+ZJWgbszeChWB9m4gs8lUwyJCjiNVKUBy7oCS29TBWyX9LnFg6SQXCqv0P0jVdWFXhOPfMaybckJxOL/sInoC8KVFOSk90jxq/lEey3NKlB1qAxJYhRFX59WpyixXJaZCQQgurZ/kDlEO9uE1Wua6VsRQ4w6QDqnCRXOFVB2wm8iIFu0+bgRu77yQlpcpYLGiRlyY9aQQtBnLpiCXDuQVEbMkEU5kwau7hyz2RDIS5Zis1WXJcPoOQaKnxyMJQwUEEHOtRTQ7NzrDH0e1u8ytLrfZtX9TJVhkyX/8A6e0VqgJRh6sElqneDMuypWnCQkpNMBA05sTGfXbeBlKLAKBDEHNuUWex3iBLVOIWlKWArmdv1iXQowwOP0mjUaZ1OQSYT/ybZ1KcpUEirJWfKoy9vEpFilSAey7gB/LVRPM5nzik3hxBaVKxdopAPw4SwA2pnEm6+J54LTVdok0OIB26jl1h7glcSj6PUlcs2fln+CXey2pJVhoD0zH79frDkm7+9jVhxl0lgKjnUxm9hv6ZJtJmKcuTjSdaabNTyi53bfZnIK0pKQ4FB/3dT4axAG0ZaZr9HZVyOp5fc1ElTqAQhLByGBUdqVIA5dRAb/5As7sZMwDeh8w4jnjOyzJsmUEgqwioD7DSr+sUGdJqUpBqWZi7c9H97Q2oIwJmmjT1PWC55lk4g4gROtMuZL+FBSAWqWLwe4pvGXLk9rOJCAz0xZsGbqRFNu+5VlQx9xIKVHdq/lzBzzgh+Ks1IsikpGg+YgDAXoFPrI1qqKwq+gMr8ni+QtZEqQuupwpJOQdn5Vjm5rhXaEdvODImEqCUuCsHVRzw0cJo4qXpFQ4ZkiZNwEkYgzihZwDX+0k+EazZpxSAE0SkMBpTIN6R3SNvU4Iy0zGSsHMRKkEaONP0iPJkE5Rpn4XcOBa1T1iktghxTGcyHzKR5YoS7YllEK3Pw6mySMa+9NZ5hDU1wjYbmBNhvft5xmLlOgAJSy2bd2zHLKhzghxalapoSpXcT3mwu5BoCMjkPODdkuVfbSp0sIQgpHaIKcOIkVODJJaObtLZb1nbVVoqDHs/z95xeNzSJ6UvLVk+oFeh8Yrln4RaaXJXLIOEEKScxRTgFh12i/KsZlzCtBOAiqSph1ypDHbpxFThTCnwluQqD6GEXFlGFOJnrvYDy9QXZuH0oOQIegZgBsAc2L15xzapKEzcCsQYBYJ/0xmGc6lnpUMH5lErxpUMKVEs6cTh89WLPD8+xpOFRSHSCzjL5UG0Y9gbzCLLtnzTL70v8lauzQkVbEuqixpkwDeNIl3RarRMSVKSlYlsCWD1Zn39s8WW8eHpBYlJCtSHAIq+h3gZPsMmQHCimtQVlmFcga9OcS9lO3aF5nRD1sPKOZLs83tUg4lpwnJNNdeW8EbdZ02hJxCn/StwRASXe0gAMoDESKPSlXUWFHyB2hX/AGyYJZEgpVTvBIejVZjWMyI+/bjGZQVksMcTmdwinuspQJyyOW5AGgh26eHTKWHIJdth4Oc2iPcNvmdm61LDKocTO2neBfrBOVb1TdXwKoQk0o9XH1hllrjKE5lme1cqTxCU647OtRK5dRStPWLHcd3y5EsJQGBrrn4wJsNoT2bLoSKkgPXoTWJFmtiptplhAeTLlqKlPTG4SlPMtiVyYbxt0lgyMGcrUFyMEnAhedLD89OfSIdou9FoQETUBiHbUF9IH268Vf4hIlJB7NKJi5ivyhk4QCf7ljm4GjwVROLPR6U5Rs3KWz6cxA3LjB5gKVwHZ0kqONYeiXYeOphy8blVNkqkskNVISGCWy84PItAIJD5sNKb51GtIH3TeyLQlS5RfDMVLVTVBD550NDEOiEjH7R3xVzHLNkj3mZzLlnpUxlqKTQNUZ5j6dYMXbwrMYrXiSKYU5qzo4GUaOAkkPmI7U2zxHw+4ctNNn4tawxjEqVvuOStLzu7hzUmlGrXJorsriaTZ0YJElS+8e9MVudGSS0Xa+bhRaXDqSDqk+hBitzvw+CqJmkMdU7gHf5QtKmHBHEZp76WXFzH6c4/aQbr4nlrKkKSZKluoFNQo0FSRnRq/SLLPsakpcJfuA4QoYlHqwFOcAJ/AJlDtDNDJqXTUdK5wGt992nEqalSsCWSA4OZLFvDPwiDTg9R/wAOl7f0G4/OHk9r2yJZwFiCpLk9SS7nk+e0VH8X7QkSFAM6lADepc+gg5cl2zXFqnqKfzf9SmOuTD7Rmf4l3uZ1o7IVTLJc6Yjp1A+Zg0tAN6j25mfWla1IBycY494E4Ym4JvaH8oLdTT5PFyTxCnMxRrOyQzw7iMd1lyczjqcCXSwWAE5eUbFcVlEuxSEEAOMWTAuoqDnxHlGdXfZu6dCBGpX7IKpI7PMJDAijNlGC8lUJmlACwEp9tvdZteJCFmWlbEiql4R8IzYOPHeHv/kFeOtnThfVRxD/AMT5NDdy3itM0SsC1KLqYMFOnPkUkNUtlziVfd1SJ8wqWexU2ZFTrUChMZgzAZBnYdKQwWxOAO8/4EjcVX2u1yB/DhWEE9slmUBoCzuOm0VawBUhaJiVBMxJJwkMGBbU97E5oOcXnhq77NZ0r7Wck4tVAoGEbBWudYIqtdnxDsUomhmAQEEcyVHX9Io7EDcZA1K05rrQlfvn3gGw2szFCYEdmFg6uAp6n+0+kWWz2jHLUUqNHBXmKBjyjy0YJiUjCz1wjMlxkPhYZ1icnChKlEADMBgCA1RTnXxjOqZJYHiYL7Q2MLiRLFJJQCVOCN6a7h6vAW+bilzSVZ50Dhsh3a5d18qx5b+LpCThQkqc1JoPBq5gZCHrPfZLlUoBOQUFuTXQFIp6xRsKo+8YtV6HfjEz+2XLMlkkMtAUGZ3ZquHBHh+1j4YsRAOIFIphDGhOj59DBhRx4ikIwkNmcRemQFK9Ylf4ctu9hwjxbYgliIQ11liYIzNL6g7dpntnu0YcS0/Ia5n5wHva0mzOlEvG7lWbAuG/ZtqwTtXFkiQkIAMxQLDDWvU615wOtVrl2lAUjtZR+LEZYKSNqGG+AoAP3i6RZu3WLx/PzlfVxBOxAkJBfLCR58ot/Ct8dqFHCQQwIFc/1EQpF1KOFU1UtQZkqCa+eWW0FLBZZVnBYgElzVgdjtEZrDcDGOeI7VPU6bVXn5Ty/rUZagpMkrcd5WbAVann4CIUni3EMCxhJDA0IemXSDipwWigAxE6s/TctAhN1pDgihc7167GLbwOvX16mWvwiu1xzJl420mzYZYUVtQ1f1ry1zgfwjINksaJK1HtFHGrDUhS6lPglg+peCE0KRLqHwijZmu5plvtAKz2lK1lCVIxkZYwXU5IprQxT4ixT+n7Sq0K3PoJdzaO6FPRs96QrStKEpxKzoBuW+2sAZbJT8TqFKnb0LPnC4ntahZprOV9gtI3xFJZo1pqAc7pnanB4h+zFLS++lQX8JGSgxPjQGHF2hKETJhLJQCTyAz+UVbhu7sFmsBUSk2eXiwmhxTEEV2whamHQQQvaQZ8i0WdBKVTEFAWR3e+CHcba9Y1q6KcCJ2k8mVzi3iErmS++UICETFJNB3wFAKOT1yg3Iu6WrDMTgIAoAAU6Ho768oof4ulEtkIDYygdQhLDywiM1s1smS/9OYuW+qFFPyMMqq8Qs2fWPa81qqD2+82/wDEK8US7ItalYV5IA1LsAfmW0BjBJyiokqqSXJOp3h+3XjNmkGbMXMIyK1FTbs5LRCKo100CvJ9TMrvu4nJQI9FI5JjkKjRiKzNsuuRSmgqP1jULqUJkiWSxZLeIp9IzK7Tlpl+sXrhW0s8snOo66xlYZEe4OMwVft3rkr7WXiCg7KqQHORzpy5RJuG1/xKWnyi4opVMBLkEJq78ucWO95RVLLAHcM7jzEZ5fc2ZKSexUpIzPIuAzacm2jHt2NtE6OnPxKbD/d7yqcVSl/xUxKiwCu6Nho3JteUWjgi7pSQqdRS3wpTV8hXPKu2kcLvGTNSP4qzrUcJONBJKRnkBzroHEGuFJFgmkKkSwpSTnMUSX5A0cZ5feFlScCbdS5WohlPHHGMQrdMopmrJSA5cMCzeNKRMvWUZktcsk98EU26imrRJUcScSakGmFQY6M7QIv7iaXZ2RNQ7h2DEnw0HM+ULCBQVzOOpexwVHMzy8LmnSldngxEZFIJLVOQyOsGuHlzSAhcpRwDukggjlXMZxItPGmJgmVRi4NSBk7CjNyiZZ7xQWJIpRJSQ3SoofCMt9hAxjj3nZstuKYsTmHrBdrDEaFQryrCtaZKXCqOGUWOXM7Rxd1uCmKit21A8apjPOK7RNM5RnGgPcTVm6fXnF69hA2AfeYKKGusIZsS6Is9iXLEtK5Kh/TiS2ZOW9cxWPUyJckJABKXYVoBlmfvGcXZdqprqDplpDlTPR8hvnFy4SxTAAkL7NNO9QPsNYnUc4AHM03acVgnfn3BhS85a0oUJIZRFCT3eopnGd3jY5tSsEq/qd33JPQ/KNdRLlqdJBLUNX1+49IgW6zpKVJoGbYN46CKYNQyMRGn1ezykTP+GpmFMw45hHdwse7zLbxcrDaVsAWUlRZNC47pNSAdsy0NWO45aUpGGudC/qaHq0TJFiMsqxLWUqNEgGnKjxnYs1m4DEZfcjniVPjO0TgplBXZNl+V9XauusVOWlNDiarGhJ6t+v6adeNrszdnMUxLllqwnrXSItiuGThcd5J7wBYjzwv5xoW7YNuI+nU7EAIxAfDdtmrJSVHs0VcgHCHd65CkFLRxJZgCkzFn/qw5+Oejw/eNgw2daJYCCoDujrWoAJihrsxQr+a4JS4caVGTvmk5RCVJcSzfpLqtdpLde0sF7W3tsC5M5RKUAKDkK3qzbsWpESTxjaZYKe0cEEAlIJFCMQJGYeAUudhonN9DWL3d1hlSpQn2pCCoh3UkUHlU9Y0Ivh9S1orVApG6ZxxbNmTwhSlYmds3PmdBFTtEkoLKoecajfy/4tYTKs7Me4aHEBnRJYecWjha5FWIKmzSMSkig/KNn+gjXVqRUnymHVaVGXfnDH0mAEPlHBTGpfigmSuX2mBKZpUAhSQATWr7ht9xGbGQY20Xi1NwGJybK9hwZDIhtonfwpMem7lxo3CKxNksIqANYN2CcUlxmIEXewRmGOZPvKo61iXZ59VAPTwHT3y5wkiaZfbNa+2l7Ehj9+kVq9rhmTUGWR8VFHQc0nXLIx3d09STiTpnoG2ixWW8UTUOgg1ZXI6+8oRZWO5NVrUnKTOrzsU2QCF4GKCO6B3QBTlmA/1yhvgywoUFY1YSsjAwoGeoyqMwQ0XviGypXLIABSWerEbGKvZbntkk/wAlKChQ7xKhUuTR6gsW2yjI4bOO5101K26cqxAJ/LqXOXKKJYSBiYAJPIb/AHih8bcOTFzO3QFZAKSBlR6cnoX6w3e98WyzqdSlJChVJCSKVpp4xPunj5TBNplZlsSc/FLZ9IjCk94iqdLqKf6teG+ntKkZKyysCkpHdchi7VHn84OcP3VMBCVJISqpT01L0HTlFyReaJpDKlqlnMYg4I2rmOcCrOpGMIlFKi5pLph5KUCQx51JjJahbyr7xzayx1K7cTuRdiisKExQSKNnUE06VNNI5veyWbuie2FRHeJYu+503h2wXthV2a6KIriIO3JNa8o54lupNolhgO0QXQc09C+XkYrXSAoIPMyKxFgDHA+U4u2y2RA/kTHBFU4iociAfmIky7QJald4sSO6EuHL0B506ecZtZZc5MwAJ/mD4Qc3yoH5PXSuUadZ7KtUtCZiiZgABUGd9yCG9Il6mZsrG6qvZgls5941bLeEfzB+VLUfIUZhzy0pyjOL44lnLUpPaKSHolJI8znlGozbGkS8MxWhBJwgkbd0D0EUm9uCsS8cpSWagUGDOTmK67awyukqcuJOksqXOe5xwlbJipuBS1sUlnUaMxHLcRfbDasQ7xcg/s8ZvYeFpi1kIXLJTmQpR1I/pFaZRc7jliTLwuTU41EFLqoKBbFsstoCMNkSdaK2OVMrf4mS2mSVJOeIDlQP9IkcHS5hSQrF2YLZnMHINB60XZLmqONGJIyFW36RFn3omzJwMhLFkJyDeAplsehijHcNpHrIW3+l4YGTJkywpNAkd5wolyyfHMnxhmzXdLAUmZhW5qMOYHUn0iPN4qsqpZacMWxBHhUCKdbr0nz1pl2RMxpYwhSQX3dRag2EStPMqlVp74+ss17LsllGNMlKpj0SlKcWfp1gCU2u8SkhGCSDuwarsWqcxD1l4WnzVhc5SkJbvYi6jTrSLNOvFElCZcoUAbkIYXCLxHsVpxsO5vf2ke7rll2RRUCyfypdyHiJe17litZwy0irxzeF/IQkrmlhpuSdAN4yniniFdpmYT3ZYPdQ/OhVzbyfxgo073nnqYLbtvJ7kfiK+V2icZmSRSWnZP3OZ8NhEGVOJzhxMh1DY1gpKsAH2jsjaq4EwHLHJjdjU+nv2InykvDtnsLvtBKTYKCKSwEsVlJoPX30ifLOemvv0gZZy5zy9+GcS5ZPvzHo/rDPSWhaTOoz0cP70ESrJMKapOFVS/q3TlAaXO9++kS0T+tdYrCWKXeoKe9hB3Pw/p8ucTf4gaGhO/y+cVVM2r+296wzPlP8JKSR+U89i4JpqNYS9WeVlgR6y4IWhQOR1iNbOH7PNOIoAKgO8mh606xWLFaFSRVImaFQOEnnhPcJ6YRBS7OIO0X2T4SMgRhfkD8JPQnWMxDLwwjASpyjYndq4Lkn4SoClDXLnm3jFflWG02Fc1SEhSSEjJ9Tk392sXRd4hKXJqBln4+UOomBSAo/mS7RQlW/t4M016u5Rh/Mp9DMon3nNWtM1SVCYCauzpH5W6h3h+z35ME0J7R8ORamWRIz2B0flF6m3RKmspQDHwMN/wCU7O+LCNxyhIy3JWbzrNORhlmdrvu0JmLUAgKUGMwIdQoMiTSm1Y7uS/Zln7THNmKUvvAUINGKnU7UA8o0FXDNnWpOKUD3jiI/M75nNvGJH+UbICD2Se7l78YeCSOBKtrtNjBQ/tM5s3F1rKw8xNPyqlgudqCiYYvfiC0zAJpOCtMNG8HyjWUXZZ0M0pAbVh4xHt922ZYONCSCz+ESWI9pVNdSDxXKPwLestMuYpU1XbLJUQQSKDPJtDr9I7kcYWhctLyR/MmEJWHCW5guRlnziwLuaxj4EBI1AJq29fbxME2RKAwJAwDugCnOEtcOpnssV2LAd+8pUm33okqTLlKUDq2JNdjTbwhmTwlbp6lduEgmvaLUHfYYdKZNF3nX8GFGiDMvdSsyzRQXAcKJK3uvIABkCw8AykYTOmY2/KEsH3dySNoPWdUuUCiSgDUsM+p3ivXlxAhKcU2YlIqKqAHzDno8Ve8/xGlIDSUqmK5OlI8SHPkYstdtp8o4irdSW/vbMv8AbJiiO+pg+Q+8UTiXi+TKdEv+aoaA0B5nT5xSL74ptVpPfWUJqyEFg3M5nbblAiXJPhG2rQqOXmRtQelk68b4mTy6j4DIeH1iGLIVF9Yk2ey5ddINWezO20bOFGBM/J7kawpJADVyg/Z7FHlnuzNvyiufvy8Yek2zDTCTV/CFn5ywEmSLMwc02iRKmAFmc6jSHZc5EwAKdJqxGn00hqdYTLJT4OMjyGucEvJElVK8/fveJeLT3s8DZKnb19Iln5gn5/pDB1CSkK28vT3vDqV+vv5NENMzbQD9v1h7FTn+oL+kVhJSZnh8veYhxM3y3br9IjSfmcubQ6Cwb13L7+LROITszM9c36M3vrHSVdKUA+nl84jYWoXAzEcqXTyHr9teUVIk5iXYi5UiYtBL0BcHSqS4bLJtY4mXzbZSSgIlzUijhWBQAGQSxHPOPRaHOh5DQs5fZwco6VO396Qs0q3Yltxg6ZxjPkhIXInACpZOJtXJBI5U5RMlfiHKUKrCVHNK3SR4FodWnMuTRq9Ij2ixoWO8hKuRD8/fhCTpE9MywsadnjpNP5iG5LAhyZx+k1xJ/wC4QAn8LWVQ/wBIDmKau/OmkQl8FWT4mV0fkc9c/lC/gl/9GHit7CHp/HocntUgF81CBv8AnFBzmpz30gbM4HkPmoBg2sMK4JlkgBRD+ebbZRPwFXZJh4z+whZfGMnMzQ3n8oZtPHkkOylK/tH3gXL4MQpTBe9NmYF+hMdjg1H9RNW299YuNHSPeVNthjc/j5WUuU/95+0CJ/EVqmOMYQD/AEBvBy5iwyeFkaV++bRI/wADlA0A/T2IcldSdLKEuezKQmyLUSoqJJ1UXPmaxJlXSTv7Dxd03ahIyGXv30jv+HSCzV+WX2hhsPpK7JTrPdCjkOf6RMk3MTRv06xZsABDDL39I6SWCgRnXyemXpyEU3GW2wTIupIANATlqDrElFlA8cvekOnMuclU5cuv6w9NR3UnQuT5/Z69YO4YxO7NPKS6a1avSvR2yiWTKWXLJUdff1gapVANRtu/Wp9I4KmcjMesXBkYknslAlgSwfqImCYAllKcEZDSuhbx8DA2TaWzbn9W2hIJds30z9/vACJGITsMwAHQ5sfHXSunKOSonIkEF/VvbQOlz23357fXwYxJM7Ic6l+VB1iwMtJjgDq5FDlnpnT58okI/XrWvLX20DpdoBHQ08GdvLOHP4sgCrF8/Ab84kYhCJUQQT7+2vlCnWhwaDEzAijU/aIiJ4xEnXMHwpy/aEF96n5ifAUy+/2icwkkLHeOrDM0GmUdyE4qPyP38hDCVgNrl55++key52EuNsPq31aKwkgyxmTpkNfHwjuahLUOxcVfcNzPvWIc5Zrh7rGhOlKk7bQ2tT7s1QdWrltl5ROYSZOWEs3w5bAPQevzaPFk+NPf184irP0HkaeLx3JnpzIzAI9KctogmEcWQGetH8MvoYbK83zcFhlr9frCtJqRQsWcFw+nQs/vLhKho7Z+/CIhPDnUvUDLrrtX28eYiCCCx+RcN11jpZBPdyqQ+TNHhLAEdRuG18PfKMScxTFVyp6OSx8XHziMUAD1L55H3SHdAHagLk+31hh3c9KdB+nrziICe+OwPWvrq0dCb3SNgQ4zajHnv4+TS6O+lW8h9THhFc6v9aeJ25GK9SYp1fhatPEnP1z+8cpluPOu75U6PHJUSGzr5e8/COBOZ22r6PBxInakHPy3PP3tDay3Jj999fekeFdSS70fbX6aco4M0MRzf55bv9YiEamvUj2PrR4mzTiRLApR22bXzDxAmTGbIPX9/P0jmVMOh/anzBgEDH10JfJqjx08D6R7OFBWpGWv7/aORNOZr8td+Uc4QolWgDpcVGf6DxMW4kThBNHHh7+sOyFci2/hT7eMQrXaWOEqBrkBm7HLaHUz6FxUsX198oMYhGUF3f8AqP8Awh2SXwvVyr5GPIUWEJPQaeKB4YYl2kfzEdR8kwoUTCRJJonmS/Ohh0qovov6woUEJLtJoP8A9P8A1+5847X/AOqvkYUKCE7B+f1jgZHw/wCJhQoITwZHw+ccPQdYUKIMkSVYVFiNHFPAREmlstj6BTQoUBkR45p96J+8cTT3fBXyEeQomEhWNRMkOTkr5n7RJnH5q+QhQogwnS//AGV6M0RpR9/7RChRUwiIoOn0EQlGnn/yEKFFZad2c93xJ/8AE/aOLQrvp/tHzEKFBIM5tmvWGQaeBhQoIGOKND0+8OTP9JPPPyMKFAJEBK/1ffOCyxRf9w+UeQosZUd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822" name="AutoShape 6" descr="data:image/jpeg;base64,/9j/4AAQSkZJRgABAQAAAQABAAD/2wCEAAkGBxQTEhUUExQWFhQWGBwZGRgYGRwfHRsaGBcYHhwZGBgcHSggGhwnHB0XITEiJSkrMC4uGB8zODMsNygtLisBCgoKDg0OGxAQGzAmICYsLCw0NCw3MDQvNC0sLCwsLC8sNCwvLCwvLCwsLCw0LCwsNCwsLCwsLCwsLCwsLCwsLP/AABEIAK0BIwMBEQACEQEDEQH/xAAbAAACAwEBAQAAAAAAAAAAAAAABQMEBgIBB//EADwQAAECBAQEBQMBBwMEAwAAAAECEQADITEEBRJBIlFhcQYTgZGhMrHRwRQVI0Ji4fAHM1JygpLxFhey/8QAGgEBAAMBAQEAAAAAAAAAAAAAAAIDBAEFBv/EADURAAICAQMBBQcEAgIDAQEAAAABAgMRBBIhMRMiQVFhcYGRobHR8AUUMsHh8SNCM1JikhX/2gAMAwEAAhEDEQA/APuMAEAEAEAEAEAEAEAEAEAEAEAEAEAEAEAEAEAEAEAEAEAEAEAEAEAEAEAEAEAEAEAEAEAEAEAEAEAEAEAEAEAEAEAEAEAEAEAEAeKUBeONpdTqWSNWISN/av2it3QXiSVcn4Fb97StyQf+LEn4in97R/7Fv7W3yJZONQqx9wRE4aqqXSRCVM49USftCef3ifb1+ZHs5eRH+3y3bWHiP7mrpuJdhZjODxeYShdYEHqal1Z1aex9InqcdLIcKcdHr2h+6q/9jjpmnho8VmMsMCoAmwLv7M8c/dUrrI6tPY8tLoTomA2IMXRnGXRlTi11R3EjgQAQAQAQAQAQAQAQAQAQAQAQAQAQAQAQAQAQAQAQAQAQAQBFNxCUiptyrFNmorguX8OfoTjXKXQqqxEw2ASAd6kj40/MZZ6qx/xWPb+cFyrgurz+fMhnYghLmYabDSP0iierkoZlL6InCtN4UfqQ4zES5SQuavT0IdSugFSY4/ByePb1ZbVXZbJxrWfov6FWMzanBKod1KOpv+lILe8ZrXHGMdfU21aTnvT5XkuPi/sUhn6UuVpQC39Y96FoqhsXLXPvND0LlxFvHu/wKcQvFz1a0zmlgulMuhZ+ZuevxF9NcZLknKFdK27cvxyRyvEU6WtQnrxGkfToTLOpOxJKXfuIsdL57zPPs0im90Xj+i7kfibz1qlqlOhNQ7JWpIuC3C4d9u8Z5VpJJrK9OH+fmRbRbTFSjLLG83M5SFhfl+VJQg61KSHJagBew5vV4tjBbk1HCx49SuFWpu4z7s/YW/8A2DJU+iSSgWUVJQ/ViKRObh/Fo3x/R5rmVnPsyLsJ45lJWoS5MybUkssKA7cIHq8UwqjDz9/+jVZ+mSnFOViXux/bGUvxV5xBkIdLcWos3QAXID+8WxqlKWUzDLSKrKm+fQdfvWYAAlh1Ln9RGyMZpfyMnY1t5aKmK8TYlC7SVJo4rqb3/SOO25PhoshotPKPjkf5XniJyNQuLp5fmLv3LisyRgs0zhLBelYxJ6d4nDUwkVSqlEl80OA4c2G57CLlOL4yVtNHcSOBABABABABABABABABABABABABABABAHhLQAum5zLAdLqqzgFn7t8xjnra1/Hn6GqOksb54+pzKx4mHTVPSxPYvFD1Dt7reF6dSUqHWs9RT4mzYyQmXJICrqJ2TsK7nn0goxXdh4FlFW7vz6CDFqVMbWtRDbnf8dolKuL6myuWz+PBREtEombrUlq0URYPVvtEHTDHQud85La+faS4HPUTlvOXxH6SaOnodqRkz3nvNEa12a7BceK9fUr53mBlTFspSZVCn0Zx/nOOuMehq01anBZXe8Qk59Im6QZqBsU2fk7sQxrHXXk49NOGcImTjkoWQl1aq0r8lgO0RinGXBRNSlD+LePZ9zg47zkKMqWW1G6TszsEggb1O4jQm3BswXbovvcce1iKVmipa1CWkmaqnMk7Jc7C/vFKy3lHrxorjSm/aLJeV4nGKV5hWpKVXUS3s9CegEXwXiuTNHVZimnhNdF+Z+I1V4J1aQlS0smuqxtYPb+0d25ZFapx8S1hvCCZYCkTGU1C3vQGsRmuOWSrvy+nAywOIloCpZCZZAora9y9uLmYrja0sFtml3YnHnPVeP57Bh55F1yzyIUA/Z3ET7drrgzPTxfRNe7JTzSXNUuUpATQkDUG+oVIWC1Eg2+I7N78NHapQpzGXj5fb7lDAYnEInKnSNSkjhLFKkUZwKOoMTvuKx2q5vr0IanT1Tjl8S9c/wBfnsHeY+KFTVeVLlolTG45syqUgboR/OeUVXyg3xx+eR5FcL58UpteZnMNmRlzioL1rBKRNmJJUR0dTSx0FaxRCEm8nrV/p1VcU58y8eTYZT4wZP8AEqAWKkuR3AJJA9Y2V3WwfXKM936fGX8OPbwajCZuhaUqdwQ+pNRy2qP0jXXq4SXPB5lmmnFtDERrMwQAQAQAQAQAQAQAQAQAQAQAQBXx2KEqWpZDsCQAzk8g8QssUIuTJ11uySihDi8cqckBwEqI1JTVgRYqF617bG8ePqdY5raujPTqoVLbfVfUs+dLko1TVpSEiqjQd4jVGMMORVJTtliCEy/9Q8CCRrUW30H4o59o0dsvIuX6Xfjw+IuxmJGIK58qbKUKBGvWCGuCkJcvUhhGdOxTcov4kHVqYdxL89pksb4oU5QlCddgxJc8wlgr7Rb2tr8EaIaPWPqkvVstZNls+Yk+YNXmlzztalgw2eIbmuhrrorpi1OWX4+BNj/CplS2lhSCAC6i7ijBnIp8RVa2/wCaIwroslmLafnFtM5RhQEDWqcgGn0pWl6WHCfZ4o2pLq0ct09+59na37+fz5iDNcuUQo00AjiIGqv9D/Lxooi085yadPVPTtylNyb8/wAZSy2dOlE6Vgy7lyLPUgAmn4jTKKl0J2araszXs9pssg8SLbjVolkuEKQWI21TK37iK0pRWMmWemhck5cy9Pt4/M12VYaXOIxcuUxdQ0cPFVvMQS2z0dqxdXiXfS932MeonKtft5S8ufL0YvzKTh5c5SkqmSJiwSUqlkoNaqYUfqFfeKptQbayiNOjvlHdXhr0a/wzk5bPmAhGKQBpuEAKHViokd4qdlzfD4IyhOPE8+5f7KuW5nLCUoWoJmIYF92o7vXn6xzdlLdwevPTTXNazEaKwuGmn+KApV9XMDkxd6fEdWzoZlZqav8Ax8IoZjlGGbgVoAZTE0Jd3L33vHJYRdDX3Q71uPIzGbYIrqieSHZvpB+KxWr4ZwzRp/1PTvjj3iVUjFAgEzEoJIJqLE1s20aFGD5wbp3LGYpM2GWYOWEpUkagwrM4S++21bRZmETyJObb3P4cnWLTKSQZhSAQ7gkvtcJaISvSfT6/YlCtzXdf0+5VnYRK/wDaMtVKNfpQXHpHFdGXBPs5w68Gh8BSZySuWtTAcQSwofuAzR2Nbc+68fc8/wDUJR2qTXPTPobGRMUkkFugsI0VWzhJxkeXOMZJNFuXPBLWPI79o3QtUuPEolBrkliwgEAEAEAEAEAEAEAEAEAU8dmCZbC6zZP6nkIouvjUuepdVRKz2GVzmbMWs6poCQHKWoBS/c7fePB1GqnZZt+R7OlrhCOVHnzKOGzmQoMZhQRcBJYt1S/zFHZKXWTXsNdmjvjyop+/7mU8QpXiZpV5yNCXCBqFA5qQWOpq71ptGyucVhGirTzqh/F59gvOTysMgzZmuY4cBAJdQYpBLcI39I1ZT4RCKlnvcCGZicTPUxUoJP8AKigD/wDIi8TxFepLtG33VhGs8O5T5CVpIR/EH+41U7kFWwIe0UzzI45ptSbbx8yXNfGBkpCZKPqfiP8AMLAtsn8GOQhkujpIyebH+fcsZL4rmTOGZKlrSU100IBNquCd2Ld4hKCXBG3SVrvQk08+P4h1MV5ikKQoaS31Db1+0Z5wyyiP/HFqS59CdGEOKnKlpOlISylBnAINqXchugi+mLnIotkqNPmXj+fnqI808OYnDTwHCpMwgFekEgtUkgAgnYW68tFycerO6O+myL7qb9ev+ipjUzZFJQSqXyCWNSLgUUfxFHGep6FLrlxKOCxKzxQDTJMwi3CPyAfmClHxJPSRfMJrPr+f0c4vMgcRoCFpATpNiCSXuCX/ALR1uPgeXqtPqIpX1Sy14env/PIjQiaqao+czJZCQGYn+Ul6nb8RGMoOSUjkP1KudexxxLPOf6/PiTqCCxUwUN936lx/gjW4x8ScbJrKicjBlOoyVlJUKMTzuC8U9ivA0PVyeFYs4FeOGKbimlWkg8QTu/MViMq1/wBixS09vDrXzIl46YlGmcJx1OUaEkgirHSGrf4hCEJrGDlir6RwvQ6y2YVpWFhWiWQsJV9SylJI1ioFatu1evY1xr4iZIKFU0ocbuPT3e7Jq5co4iUgJUwdKiFBiKEitxcHeISi5+wtm+xk3jn0J8Nl0oqSlSipfcEHqQzRViDeMlUpTUXLCwLPE2ZCQiYpCQpKVeWopoU0FRSz79Ykq03hLku0+lraW9YysmTweb4tQeWVLSmrqJoAaOQQT6xdGOOrNEY1RljHD+v+T6H/AKZZjiZstaMQFKQA8tarjYp1Gp2IezGLa+9mLPJ/VoURkp1YT8V/g1crDlLhSlEGz7djeK4xlB4m2efKxS5SRekYmwV6Hn3j0Kr88SM06/FFuNJSEAEAEAEAEAEAEAU8wx6ZQ5q2T+p5CKbro1r1LqaZWP0MvgjLXMVNW5VcqUGAbnyt6R4MrFOblJnrW7qq1FYSFviBZxo0SEshwVTVBQQpnYJpxVbaOSk5zzFe8z6fUWQf/H8cfQyq/CuJKjpXrG5QpviO12Y8MnoqMXh3XT+n3F8zw9NGrWbMDUdqkUe0WqS9h7q1a2JR5K2GxWIwy6lWg0I/lIIpeg/teL04sTcLlyuShis7XqUUAAEuzAevC1YsSQdEFFPCb/PMsYfNMQuqylKAKkgsx20g8T8ohLaZL7qdPHdIuYfAoB1FipYJBOlKOgAVu7RmnZKSwuDyNb+o2WxUK04+reC/gM08tcxSyspURQId2DVp+kdi0vE30ThOiEZyjuX/ANfPr4l+VneHckoxAJDUQpq8g8dbg+r+h2Vfipx//Q0y3xbh5HAnVqIfUQp3G6wTS9mo3vKuaSew8+enlqpvDyl5Pj2LP9ZI5+OxOJCnnJ0mqNLBi4IBTcEdy/SCTtWGzRGMNM01W/XP+yDCZmtNJ6X/AKkioLX5N1/9RTJNcT5NbrhYs1PHoxynFJmAhS0qTpu4oXp/00feOpJ8N5MvZyreYxaefz2lPNM3kkBOoLWKDyxqWeXELepiuSfRs06fR2p7sYXrwvmJMTJmrClqSpRDJRJBqS4DqV06R1VqfUs1Gm01iUZL1cvt/kZYTJMWJYK8MtUx3opDD1J+/wAxshCcVhLJ58HpIywre769foUMR+2JVo8pSegIYV3YxTJtdWepF6NQ3p5+r9mRTmmdTQNJQqlyU6QWNO4fakQSlYsSfHp1I16RWvMmkvKL597+xNlOaSprJnElQok6iNwNNyAOtPWH7dLrkpu/SoJcLPtJEYCc/wDDbRq4ixuDdtzt+InGPTDf57TBdo8NbZNY5Szn6k+KTOwynlMUMAkUrYDVTjDCz+0TnXh5R6FN9dkdtv59hrhcZJWjzFSSFFtZCVM7AuA7X3BeK3COOhCVct2Iz9nIpmY4BKzLBUErSpy9nYpILguCfaOpcdPU29nuxGT8GvsxL+8xMWP2aXpBVpGtgCs824Q1/T0izs23kyTnXQsWP4H0Hw5NmypQT5o4UgHSzOBUijsevKwjVDGMZPHu2WTbx1LMnPJ4UfNIXJFyliQ/YXH25RRZyuvBP9tW13ViQ7kY2UwQiYFgksQ6hZyNQoOz9IqjKMVtUs/nmYN/aPdj4DTLcXqGkl+Rd3A68xHo6a7ctr6lF1e15L8aygIAIAIAIAIAoZzmPkodnUo6UjqXqekU329nHJdRT2ssGXnJUog6yFk/UdyRy5bt0jxLLHJ5fU9mCjBYxwS5rPRIkNpSqtNTHjNiX61iqUuzWMZKq6v3Nne/EfPp+Pn4qaDMmqAH0pYBP/jb1MWRzL+R7Eaq6V3F9xtlskyFqmIWpKtx9SSNnG4izs0pZXUqsl2sNsllfM4wmIl4lBFHfjTvQ1Id6PEHHPBpkp1NS8McfYm0SAry0JEwilagUFzvTkD6QlGK4RnV1tibXGH7v8/L2kOO8PylupKHVdTcKQ16sY7HclxyWV2yjxN/czSkoM8IH1WZ30pupTs1Eh68xEobm/QqVM907LY+x+flheBMjAJUmUhSxqVV2PCHap2JpQfoYsrnvzjwOX1QzmccjGTlI3mMHqsFi963H/qOquMupjnp6v8A0Kk6XpJ06lsAXcUCXBoLuG9ozXUwxhLkp1GjqUF2ccPnzfRZ4593+jvNsJJKULCFLFNRSPpJBJbSQS25IAd+UVVb4riePbgt0lc5VKXaqK9i+fT7nOACxL8tEuZLBsZgNRcBIJciv94uXnOS9x6ENTFPFs4yfo/qa+SxSy0pDXBKT7vbYxp7ZeKRmdXPdk37ijjvDyZgoyEh6PwvWpAB+LxB7X0RfXq51dXk0WTYvD4bCJISXFOIAEqvezRZTOChlrn1PJlK7XXNxfBjzm6VLTJSXmKW5UlmSEkqUx50LcrxVVDPDPdvrdcN78unj5FvDYLEFWszlkGytStTHq7e0WOhN5yY/wBxFR27V7MLB7m2a6ZjzDrKQA71JAP1NSr17RkvnFTxnLKFqqq4bILMs8JLz+hPlWHEySlSjoUSSCS6DUkWt6xCFeY5fD+RfVbOEUms+aXVc8lL9glzlnWRKmqSUhgxeoIJYd/beLKnLOGzZK11pOHKXP8AZcwGGXLCpdVovqJr/n4ixbnlFNlkZNT6MYzfEqTIUJkgzOEoVMAQ2ocJNS8Xbs14kvT+jy79JiT2yx4458fA4V/qHJUGSgUHEVc/6Ui/PZolZdt7uEXab9JlZHe5Pnw++ROrLl4yXOWEKQlYdS6JSQkUcKYKa4J94yZs5lHlGjU2T0lkVU1LHGPHPnlef4hAuQDwv5iR9KSS4Lizln6x39w5Lp9ih30/x1EXH2rgmyPES0zg4YKoAxatlFVrtvEV1ya6lpmmqMZfljJosbgps+dJQsnyt2PCTQigPJ4lapvCJq6FNcpQ6/M2uYJGggmws32a0TvaiuvQ8KjO7hGbyLONMxUtboTQywRVy5JBO1bdIhVev+vBt1Onyty58zbZXi9aaniTQ9eR9f0j2NPd2kfU8a6vZLjoXY0FIQAQAQAQBmPEa9c5KNkJ1N1UW+w+Y8zXz5UT09CtsXLzeBFi560KlKVLDJS1HPETYHs1eseVY0kj0q4xmpJMseI8GubLQU1Yu3KnzFknmKn9CrSTjXNpmTzROmXrSA5owuFBrNzjQmnHKNe+SnsXX+jnLkz9CnQxNSCaEHbmO8M4J7eib/PcKsVlqpU3XYEuBqAJJdgGI3vyr2jnVZZbPUyUHVW+8+PZ6vPh+IsYH9ploABANSSwNDzP5iDnFvhmqMaMbccL2ns3FanTOmzVpF9J0JL9Ak847yi2MV1rik/i/my1g8PhUhSZQKCqhJqrTulzWvpE1dHozFdTqJPc3kgwOAKCdCCsGgKxsAWryqaNELLlD+C6kXDd/wCR4we4rMkSlaVFKjR0ByEvzc/ESrlN8tEXXGS4ePgRS83kq41pUEu7JA4TYF2t0G1DyiyScuMFFtXdwnyS4SSmcFrSWSSXGkh1E25jb19oplXHdnxLJ6OiSTlBNvHPp5jTBpkrIKx5ldIqXBAFmozRR3Vw1lFFv6bSukcMa4bIZapoYKKAAdKiOE7Gtw23WOwpgp8GetPTJyjLl8HGZ4xGEBTLlBSzd3AS+xO/NouhCMP4o21Qlqe9ZPC+ph1ZpLmKWiYJ2lW6COF+YBNvXk0T2yzk6/0+zTT7XSyS80+j/PdjzJ8lykS5y3mPLUlQQaAsw1FQ6AgU3L7NF0ZRlwVv9RlqY8xxKL5XqOc3nEmXKQs8JdYTXU1tWh1vQbb9IjdtcdrZlelle8+Hw+pSxMudN0ykyElGoE6ULB7lSm677tFUZwUcQRqrpVHKePev6NTkeCw6ZahNKhMBZwTVgOVCYrrdUs7uuTF+61Csdax1b58m8+3xFOf4oyFOgFcn/luk9Ujlzgoc4ierRKNkf+TiQmxvi1Ql8RUh6CwJ7JekWRUpvbkpnfp654qW+Xp097KOBmYtaQUyZypZOohW7ciW533aJ9jt4yZ9TqrrYuOyKfox34awScMoTJmEmqIBJWopJDEFwKD2jreOq/Peiu3UaqxYx8GaX/ULM9WEl6LTFpfmQxYN3Y+gjlzUsLHUl+mU7LpOXgjJr8OFKP8AcPNmBvy5H2EWYSRodjnJ8CLNJc2WSlIO1Tv6DtFShufeMa00nYrFhJPKx6eYywmczgoISpy1NVbd+QiiW6C7x9EnprF3uvwGa84xoDgMBdkpIt2MRVzfRhabRZ5+rI8vzGZOWULck7p4VJP/ACDC9OVohumnlclWqo08YZi0n+cGtyHOJnmrWUlCEkJ0kB2/mIIPEnl1EbabNk00fO31Jx2+JvwY9o8c9gAgAgDlRgDFZvPJxK/6WT7AGvzHj6yWbGe1pI4pXqVJ2YgJUANaizAmxO9IxySaeUaY195c4HWTrCkAG4Gx+fvE6MNbTHqU4yyjI+IZ0gYkJCWIIIPMgF6dvvFbxCfc6FsFdCcJJ5c+Mei+h0kJmDRr1HZtLjsWeO9sumTdOhpuTyl7X/RKnwum4CtTMVLVqUC+z7ekdmpvhFHaqPEXhei/s7mZSmUCozFLVWz0Hcih9hHOwjjlna3GT/j728/2KBgyJiQqX5iSxJCRwE14moodR+IsUWuMmiNso/xfHqMJeQYWY4SoSlpIYPQggsC+17Vie1NPn4nXrL6mnhtMWY2ecGooJOrcglm5g2KWu8UbpKbijSs6mG5JY9eH9GLjgXmKVp+piUjTX1pGqNreFg8+2N0OkePb90ieZh2BGhSQzfyhnDEuFNfdjSLHJ+X0M2+yXSLz7vuxb+8vKlKll9RLIIJbke9LFnimW5s9bSaaexTtfTPHl5fnA78KLlJQEhQUp6vQv2NfSKrGkyV0bJd7HA/XnC5X0pKqc/nd4r7SSfCyYLdM5rMce/gw+JwxmrJmzVaCoqII4nJe/v7tE1ftXRmr/wDo7Uo9jJNccLKGODRh0jTKBADaiUksTR+ZJNhHO03PJD99KXMoS+A5xuDlfw1y0hSGY6vqJrxsxu7Fh94lY9mJR9/mYY12u/tY473Xy9Czl2ClqmFCJZYJ7B+FqDvEYNTnhL84N9tk4VqUpLr9y+qemWSlS1pIFta/s7RJySlht/FmdQlYt0Yp+5C/FS1TGKlMDXzEsD/3D3+e0VSpUu8Z79KpryaKSJExSVKE2VNlpcFSt6B/X1ilQnF5i/iY6pXppRefLIuyjCylTEqEvU1BxEmvJ3/NL0aLa9RNd3b8DbXC2hNSrxnx/MmvnYCcvSJZ00q3VtyOnSNMlOfR49har6oZcufacoy6bpV5ilGwdzRi50gX94hssw9zIvUd5bEl8/iRJQZZdqD+VV2Jd++7V2iEZyi8v5l2FPq+X4roLM0WlypKwl6pBPCT2Ykd+m0Xq3KL6qJPjGfMmlZKifLf9qSJ2yWAD8nIc+kI7pLO5Z8ii6yVUsOp7fP/AENMu8KSMKnzFnzJgFbN6CO21qMN1jz7DBLWTsltgsIYYsJWgUADRS9so5xgrjKUZYyfPMzkKTikJSW4k8SeqhYgf40Sr4XJ6U5ZrNhjVgILgdd6f3ji4eDJHnk1HhPMPOwyTul0H/tt8NHtaee6CPK1ENljQ4i8oCAPIA4mGAPmGZLmKxE9ANlmrdXb2IEePqI4m2z3tLLNaOcsyhZmlRFWIc2D3jLOW5YRfKyMFlm3wWF0JYAOIspp2dDy7bd7yzNeKMlUVichOpvqSLkdIjdW87sHq/p+qr2uubx5MoqzaT5ZQZZCjVgjjB6jt1DRVLDW3H3J3KVViluz6LnPs/MCrM/FKkJCQFSy4VqUQVKFWoLA39In33wkQrq1M5NqnPhy1j+yojxEMRq1laykFWhDgsGsxFyRS9I7hxw5+ZKdFtSj2qUE3jh+jxl+RRn5/PnHTIR5Qs6un9LfmNO1Lk3RhVBLPIykZOBJUVTCpayFqUaHUOQOwcwaTRRPUSlYuMY4PZOHVNlFBUNSXK1qICUIf6VFqPshLm9oz7E3mJls1UnPZSsvp7/7ZQwiZyuAHRqsUuyWB59QL7e8clVHh9fz0Nf7atp9s3J4838kuC/lZQsDW6ixvzSBXpcf4IlFpLhcHXS6FshwTrwYKnIcGxQgk6geVQ70aDl4odo13fr0LUqXJkJWuYnUpTFJKm2DAE1SPf8APG0+pxqyTSreF+fH5CvCZQZ5KiFy0bHWCDzAAt/eLKtPF8oldrZ1rblN+whxnhklWlJYOKmvfsYvda8CmOtn1bLWVZMlJVL4XIZiakUOoM27CKpxecFiubW8aZNl81NFODqJcVDE0AcdjFGyTZmqxXU1LDy2/i8ms/a5coAEErIA4RXo7Wc2i5uMOPExdlZa288ev5yIcdmgKSESQCFcQXcdSXe+5pGecmlhR+JplVdHDhNP449iwZ7OM7CpZlgaHNS4PpbtCM3Pu4wTrpvnNdpHEfHnOfT2f6KWRTgvDqTKUfMGo6HLKSa1Hd//ACi2UfA9KyrbKMmuOPcarKsRJMtC0IILOHcEH13FR6RCShHlIx2wt3OLfA9wmJ3ISkc/qPehp6xOE8+C+phtrxwsv5HmL8USg4CkqILH06ikTlauiFf6Za+WmkZDOvFaZZOgGZMUHIow5FV+VoRXij1qdBuSUuEvz0E2Xp/apiisAFnJUpRFbDSGAH4ijs55/n8l/knbOzTpKNrx5KMV83k9QyCEJfWSwZi2zjdhWIvdjks/cZ/k+Ph7n4Z9R5Ixq8OfLmr8xiOKxUlRFRWjVHo20JvbL0MM669St0Fh+ngzbycOlaLuCGBYihF637xp7KM4dTwVZKE/VHzudJIxqA5/hr4iSAGB+zD5jPGyK4Z7E1uryvFGuzBaAh08T70qO8SljPBirUvHgl/02xRP7SjSQELSQrY6kmg6gAP3EetpP4GHW/zNtGsxhAHkARzbQBjM6HlTivS4UK9wPuzR5mtr7249XRS3Q2HWGzIrw5UJagSWSBc9e1Lxhm/+NpF7pxak37RhlslaQ5Wok3SVP8wqhbHvbsvyKb5wk8Je8nxeOCULUzFKSWJF4td+U30M8q2lxyYifmGEdctJ1qdlTCQSogCrkuzkgbU6xDYksL4nr6bQ31pTXGfaZrG5TINUkAVern0Dlj6GJRk0esp6hrEn8BdJVh5S24nb/kyu4DfBiffkuTkqYWd1yy/XkYDMkGrgig1EgLp/+oz7ZRfd+D6f4MstBZUsVS9z5X3RPjsesJ/hMdTBwXUHLWuL3D+kdU03iSwyMbFtcZJxlh4z0zjwfR/IqypsyRLQia66uzm/Mg3L8+cTzGWdhboY1Tj3XjC/M+08xedGYNEqSNTFL7spxvY1+0QUXnLN3YVV8znnJpvDGTCXIT5z67uVWsGfcMA/N4SabyeZda9yjXyksc8v3+o6WgS0DQUXcEpJHoQb2vyjnKXDKE+0k9yfx+5Lj0yp8ksB5itv5SrfekWuUZxyuvyK6u1ot5/ivjgwM1a8GtQTq4WKk6izE0FKbKr16QhLa/U9W2Eb4qT8fz7Guw04EBQOp67cum24MbEzxZRaeCj4gwAWgTUcMxFUrDuOb0qIrsSayatJc65bXyn4Bhc5mJloVPSD/WksLm4JY+47RldmUa5aSMptQeH5P8+/tOp2Z4VSgszEJUguygoF9jasQW3O5fQ5+11Cjt2tp+TQrzDP8KSSONZo6X9Lt7x1py5LYaW2Cw2kvz2i6Vg1zi4SdRTwukpFXoDYlhvFtUHgruujDjPAhUlclWuW40ljpuk7Ht+DFrW41U6hKOyfT1Npl+ZzfKEwy3feySQWu7Mb2Hd3iuVaRlslTuw5YX9CnFYvFTjpUqWlJuHZ+hNz9ohshFZZoq1Wirfc5fx/weyPD88mipekj6gsEDoARUwU4PoTn+pVtcJv3Ec3LJqFqly5Kgt+KbNrerhiU2rf0i5xfiZ/3cJpSbyvBL8yWcL4bWgq1TQ5qpulnP4G8SUPMyWaje8pHc3KFO6VlKhdncU9+cRlFNckFPPDXAyw6Zg0hZ16U0tUfcxVOGVhlkVFLu8GpxGap8gICV/SKpEZ7tR3NnQwV6Zq3c2uviQ5NlaUyQsl1reqxVns3KFUUobvFjUWylZt8F5EOfzwmXwiw+YmsN8CpPPI/wDAkkpwst/qW6z1KjT4aPcojiCPI1Et1jNLFxSEAeQByoQAkzzBBaSDFV1anHDL6LHCWUZORijKWpKnJoPww+f8aPEsg4PB7ccWRTJsViJqEmYg78T30jl6xSm/AlGEJNRkherMCpKkFDlQd2uCavtFCS2Nkr6NyaTE+G8CKUoKlzAEkOHDs+0b65ynFFkP1ZKHeQozPIlS1qShepqFbMHcPp9d4tgm+prlrnOCbWChP8PugqAUuv1OOnPvF6eEY3Nt9SmchxFBoUw6W7073hlPwJq+ceki9k0qZh5rmWlZSwdQepDsBRqb9ReKrK9xV+4nbNxlLuo+ny8NLx2HEwEDZyKpIvcV9YyKpyWfH6e8xN/t7uVn89OTHYucjDzjKnBBUOELQzuRTh59K9on2cos92DjqK1KDx6MZ4HO8MhATren1Lu712p2DdoLC6IrnpL5Szj4FP8A+QSEJUgTlLcuDpZuY2De9PSIODSxgnZoLrOZJR4a6/7DCZ6VOZSVJTTiUlwWsx5u9jCUZx5SPHs02r0/EZKSXh/jh/Mb5RMQlEwrMta1sVompIUdgElyCB2HaO1zjhp9fJlH7u7UTjBYjjpjj+2RKxKQdMuRKlJSbgqV7DQCBtE56nHXCNca5JZssXx/0eT87B1IliYogMopdg9DzaK56hyXCK1dCMltW5+gnxXnoSCjjTbSH1APYpFT3iuMd2OT6Gi2uyKdkdr9fP2lbCYmfMTYqTWhS6SBs/o0TcX4Mts7CLxgbZbLQ7y5YRMcgoLBJuQWIJAobdo7G6cXt8TytXHC4ec9P7zgMVnsxKvLUx5hCQR8gn59ok9TYnjCMa09kY7nHPqnh/Bl3LvC0peqfMLpCSohylqOOGjAe0drnKXPRE7tRhKCTy/PH+eRFhMOmZ5kwFwlWlOnSWDAkaTwgF6FrVo9NEIxUdzJ2p7lWlj8+I7y6ZIkyytaAhSQ6ioAEdgHGnqH69JOLxl9Cre5S2J8mcwuczsRiUzEywiRqcApB18iQd7HvFUowbw+vki2WohXF1xy3j89i9o+nZyfMchkkkKDWDFqCIR1CjPbLj2maEoT7mMS8n4+wYSJ6ZiSpLNZ729Y19VlHcOMsMhxc8JQ5HYNX0u8Z5zUVll8IZfUjw2HnzC4OlLUCgGLjfeMfbzlz4Fkp0xXn6r+jS5RJUEaV6VMHfbYtW9SfiO1ylNvOGvl7DzdRKLlmOUWMxxQQkklqH7bRbKRXVBtmLxGP81aZYZRUpqbOf0/SO01OUka7Gq4tn1PLZOlCRyEe8j54ux0BAHkAeGAIJ8txA6jLZxl72bULH9DGPUUqaN2mv2P0E0hRKghdKsQXZuXWPGshteGetlOO6JYmSErJWUFIszHbtGScu830TCbitqeWOMGhKZfCABfu8aqnGMODz5Re7BjsfgVpU6hqDvTpZ3jRDURXDPTiozXHUppk3KmYEadRYD9HesaN8UstjbLOEi/gSpg4FORd+3e7xKMs8opsglwJjgJ5xS0yjr11KeR2fZ23pT5pueXw3n0K5adOO/c4+pezLL8Vh5HG6UlTqSi3wRUxjcbFLEm17THNOc1tsb9fXy94lnBKinWSsG+kMQeRBDLpuOXrGuMtq65NsI6mniScvr92dDKJCiHJ1M+l3IF+Jvpu0HavDk9aCvUc9F68E03A4VCNWpmIDm3UFg7xX22ZYRNQtk+9z+epdwmLwlAhYSU/SoJD8Qarguep5xbv55XyKZ6S5Lp8yfxHjQZUpPmFakEENpAKQLlRNNr/MUWpNY6nnSg1NwVW5yXTy9civBTUqISAEl21LWClPUgX9IzvLeH8zL+2sXCox6tt/2h9lclZU+pISgu2hSQRdwxY/eLIV56muMbqo7cxw/Tn6l+dmoCUrQdCzcAABYNiV3TQvvEnN8Y4+hoWneXGXK+nnx0ZFgMEg6lF0rKrpJKTu4PXrzMSjBdGdttkuI9DMeK8wUJqRLSdQN2LEHl6n4juIyeG+hPTSrSlObSxwste/8APQhkeJ9CP9sAncgivo1Yr2TSxg0uFc3ncVZmZTZwmJS7rsHZwSymc1/vEoadqakSdtUUl5D7JMMZSPLKVNMU7kVBCR9RsBS7tYXMaLXKFfd4MEmrLNz8hfmOMGLUmQAOBRJcmulwHJPP9InTdZNpSO6jRQ08XYuvHzGX7MtGl5iUJG2xe7PURdLC6syQeeiyd5Fh0T8SsTDTQeJNgrhYkc2CvTvGK6Nc+7J9fEayGaVx0fv9xpJmUiWgJCZB5rSpaSr/AKkgX9Yzyc6o7YtfPn3GKvU3t97n2/jKBwaACokHs7JHIOem5jFKbteG/qbIdpJ4nz9P8l7IsQJmtk6kbLIo+4rU+20aKIR5TWfX1O6mLjjnnyOcymkFwbOCelKdBb2izoxUuDOZ1nWrqBu7fN+sW1wc2WYVaJ/9PMEqbOMwg6E/S+/WPX09SR5OqucuD61LSwjWYTuACAPIAIA4UIApYzDuI41knGWDOZlgHOoUUPkco8/U6fesrqejptRs4fQpy830OJgGkBmN3jysSXdaN0qIy70Wd/vJExqBnf2iuyuLWGjkanHlMtYfFyVJCVMD0icdm3DXwK512RllMJeTICtSGepY9dwY6qccxfxOPVTaxI8kZHI1lSlP0egPp15x2qMU9zk8HZ6u3btSH2CwkqUGloCXuzOe8ehFwj0XPzPOssss5kyn4hzOVKklU90pJA0hOtRciyRUtfpEJN2xxJY9uBXTKTxBbvYfKM+xKpyz5BoAxANepcgOL+/tjjiL2tf2fS6XUQ0cVHULD8+sfivH2iWRlGJUpkJVS5q23KLlZWarP1Gua7jT95ePhOekFeKmESg5CQQNR5Gu/M2iXawT7i5Mi1ErHhP4CvFZcqaglA06KJD8ntuX5mL6008slZalhRZ1lmDK5YRMKgog1JIIIJAp25tEJtKbaK4TlOzdnosfFtv+ixgv2jD240Es4ZQLEd/zEZQT5RtjbCXdtXJqkZwUyytS0kkDg0l7gF1As4q36RVKPBX2MJywl78/DgonxISAPJFBS5Ztx8xVt8Ml70dae7cVMT4jxCwUpBSG7bfHvF0a5eZU46et56v4keWVKVTAVKSliAXDO6SdhRxcfm6EYwfKPDtn/wAk1jhvOcc8rn3f5JcWiSAdMsgf8lKHC+4FXPaOyUI8olVplJ5jw/8A5/MFjw3gSqYJitKEIL6tIdTEFkgClvv1jPOe7pwbnB1w2fyb93xGefZnrWUSgAS4psDz6npGey2Vjxng0abTxoh2lnL/AD5FLJ/BE/WJhUxcl034r2jTvnjEDLdrq5N7uTX4PwrJlnUtOohqqLv0YxX2eOZ8mKeusn3YcewuYjL0HSZSQhXSgrzA3iixqbWxYfwIQtksqx5RYw0hVULUgqI3YluzvHVVbLMZNfUhNwWJxTwcry+WkMS/MAAP+Y7+1j/2ln5HVfNvKRQzHNPLSAjSANhyHRosbeMR6FkKk3mXJiM3z5ayWoN60HrvFsKs8sucow4RD4fydeMmCh8sGp/5H8R6FNODzdRqMn2XJMrTJQEpDRtSwee3kax04EAEAeQAQB5AHCkwBQxeGeIyjknGWDNZ3lImpINDsfzGOyhN58TdTqHHjwMlLkTZKwlQLWvTuDGG2vHU9OqxTXBaw0njfVvt+kY5Pg0N8Gjl4RJSAFKTuW3PU/pFe1SWM4MjsknlrJU/dy5RK0uQHJDu/pEZQujDjw/Ohar67O7LxIUZ7M1Ej6TZq6Xs6eUTrsxy+pJ6SGEmZ/HYDEzipUxZJI+os3QNsLmLf3EMZPSrtoriowQ/8PYCXKRbjG5sX9IzK9PnPJ52snOyXPQa4jCSGKzLSlVKpSyvYV94nOxOPX89h5cdLFz4S/PUV59I8yQsSxVNhuQC+145p2t/s8zfV/xySfRmfwqUolrJ1AhJJJuXDllGmx9o9pPCIWtt8c+gnkZXPnqMzWZaFAFhUts5N6VoGjiipctCi2dUcSxnPQeSMvEtITVRd3LlSnNeI2L84bSbtcsti7NZCSrTpdVq6TV+rsO5iMnGJdVvfOfqfRvA2XaMMlKhclnGxJbYUavrCnDWfM8v9Qtbt4fQuZh4Zkrf+GkE3YcrGOWUZfBVVrbI+Jk8Z4IKFFclZY0KaEW6i35iiUppd3k0/uIzff4fmhSrK5ctbzk6lf1We3CClnbf7NFCuk21I9aivuZhLr8flgjxeYrWNGHSWNCs0FrJrXvDcpGiMIVvdPl+X3Lnh/JQAVr1OH9T0IN4pk1yZdTqJSkkafDY4hJHlkhKeZJ+LCkc/cf9VHOEYJ0LP8urOsJNVi0kklCUFma/UF6xNRsv/wC+EvT+8nLFHTPCWWyZWAShiZimB5kfrBaVR6yZBXyl0iijj8RL84TNRSUPcsmxDq50MXNpyyiyuMlXsfj8RLmniaUahlHmKegeO7W2TjXtXUxuY5mtZAUSU7DnWg5RprqxyRssXRFzw74bnYuaCpwjdqDsPzGyurJguv28I+0ZLk6JCAlIAaNiWDz28jUCOnD2ACACAPIAIAIA8gDhSYAo4rCPHGiSlgR43LnoQ46xVKtNYZfC1p5Qmn5epP0+x/SPPu0ef4no1a3/ANyvLxxljiBePOnTKMsG3uWLKLuGzJJOrewfr/6jm1xefErlVlYRIJclLlKA5qWvEdi8hmyXDZXm4xCnABBFQXNPQm0OxjjoTipR8StLMwLRpU8snifYe/yI46oYxjgnJxaeeoZvKVN+lRQB1d+/pCKjF9BXLYsdTjLJgAZKlDSXW+/UdNv7xCdeO8jtjbfKz5HuIwRmKPlAqQTxJNwSxBBs3SNdOqx3XkraUV3+GczMvxKQyJTO7V2O5ZTcvaND1LXSLIRVEv5SKsrLMQpRSqYl2FAQT2jJPU2SXBpzRBZwM8Dk0qUUGYnVtrUWGrkBvFClKfXn29Cuy+Uk9jx6Lrj+h9Lxc5Tjy9KQ+kgh+kXO26eFtMLqpjzuyylhs7npmeXMYA0BUav6bMD8Q/ezSw+vqWz0dUo7ofIb4jNEBFZg1Dlz6DeLJ6yDhhTWTJDSzc+I8CvM8Uk6WQnUqyykUffvGSy9S/ikm/HHzNlFUlnLeF4FhGQyykBaiptyY0rTRS5kyl6yecpYI8XliUISiSpKEpPF2ua87+8Rs08eFB+3zJV6iUm5WLOeh3h5gl8KdOlmbd+ZO9Go0SguzW2PQhPvvL6lbHZsmUydYCzsXZhdvSJJtLqWQp3c44EWa+JpcurOvav2pSJQhuLNmFy+DJ4/xQuanSLndg3vcxohQ11IuyK6FLCZZOm2dyev6xpjX5Gad6RuvDfgUOFTXJ6xqhUkjDZe5M+j5dl6ZSQEgARalgzt5L0dAQAQAQAQB5ABABABAHkAclMARTJAMAUsRl4MRcSakKMZlY3DiKpV56l0LWugixeRD+Q6T7j8iMk9NF9DbXrJLh8i2fgpyObcxxDarCvO4jPLTteBrhqYyOVLOnYmvEL/AHpSM7r5LlLISZjFqhqtX55CIuOSeRhqdJ62avpFGMEfEUSMD5TlZoo1c3cWr0/WLN+/gsyvA1Ph3CeUk6dy51deXKIwUk8r5mLVT3vkaz1rYtpD77xGyVuHhozwjHPJRwWVoSdcwurrsIhXRHh2P3Gi3UTl3YLCLkxUstQHTUdGtSL+5jgoSsXvK5xrEVDRFTJ9nwRTc1RqAUlyA4o7evrFjtUnyjsdPJLusklY2WAOH3D36wi60v4o5KqbfUnOay2BLFrRY7k+qIft554KmK8RISDxB+VKevzWOds2WR0j8TE5z4jmrdJUnSbihfp1/tEtrZrjCEOiI0eI16AkBRYAABVGT2F2pHezafJzEeqKalTZhe3b8mLI1Z6IhK6MVyzn/wCPzJh3HU/iNlVDXUw3apPoaHJvBYBchzzMaFWY5XZN3lOQJli0WqKRRKTY9lSQIkRJYAIAIAIAIAIA8gAgAgAgAgAgDxoACIAimSgYAoYjLwYi4klJoXTsAREHAsVgvxGXg3SCebV94pnSn1RfC+UejF07K+Tbs457OIyy0vkzZDWeaKsvBzUnY9j8MYzy0ki9aut9TvFlRACkb8nHx0ij9rNPoWQtr8GU1ZsurOLbHcf5/ly07Jt1nkjPFuxNOvTryiMqTqjF+BZm5sopDMH6RWoYOquOSgMyUD9Va2vdqjlE+zJNJnSszXT3v94dlk5iKCZmCjt6N/lI6qzmEihis1Uz7entFsazmUhbiM1XQKWxJdtyOguItVOX0IdrGKyWkYSavZRSef8AeLI6aRXPWQXQlleGVqNWHo8aY6fzZknrM9EPMr8KBN3Uev4FIsjSkZp6lyNJhPD45Rcq0UOxjnC5OlO0WJFTbYylYYCwjpwmAgD2ACACACACACACAPIAIA8gD2ACACACACACAPCIA4VKBgCBeEBjmDuSrMy0GObTqkyBWUiObES7RledlER7MkrSmrKDDYd7Q5OWGIuBJWnn7u6fER7M72pycs/pHtDszvann7s6fEd7NnO0Ov3YeUOzOdoRTMl1XAO9RHezOdqRp8KSysLKAVc2/wA6RLYjnavoN5GSDlElBEHNjCTlYG0SwQbLkrCAbR04WEywIA6aAPYAIAIAIAIAIAIAIAIA8gAgDyACAPYAIAIAIAIAIAIAGgAaABoA8KIA5MoQByZAgDk4cQB5+zCAPRhxygA/ZxAHokCAOxKEAdBMAetAHsAEAEAEAEAEAEAEAEAEAEAEAEAeQAQB5ABABAHsAEAEAEAewAQAQAQAQAQAQAQAQAQAQAQAQAQAQAQAQAQAQAQAQAQAQAQAQAQA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826" name="AutoShape 10" descr="data:image/jpeg;base64,/9j/4AAQSkZJRgABAQAAAQABAAD/2wCEAAkGBhQQEBUUEhQVFBUWFRcVFRgXGBcUFBcYFxcVFBUaGBcXHCYfFxojHRQXHy8gIycpLCwsFR4xNTAqNSYrLCkBCQoKDgwOGg8PGiwlHyQsLC8sLCwsLCwsLCwsLCwsLCwsLCksLCwsLCwsLCwsLCwsLCwsLCwsLCwsLCwsLCwsLP/AABEIAMIBAwMBIgACEQEDEQH/xAAcAAABBQEBAQAAAAAAAAAAAAAFAAEDBAYCBwj/xAA7EAABAwIEAwUGBQQDAAMBAAABAAIRAyEEBRIxQVFhBiJxgZETMqGxwdEHFELh8CNicvEWUoIXJDMV/8QAGgEAAgMBAQAAAAAAAAAAAAAAAwQAAQIFBv/EACwRAAICAQQBBAEDBAMAAAAAAAABAhEDBBIhMUETIjJRYQUUcUKBobEVI1L/2gAMAwEAAhEDEQA/APFkkk6wZGSTpKEGTwkkoQSSdJQgySdJQgl6t+BFqtc9GD5rylb/APCTOm0K9RrjGoAjyn7qpOkExq5UerdqsB7UGN15/XwhaYK3FLOw+u5s2Nwg3aigGmQudNpu0dvDcagzEZhTmy3vY/saRRDiIkT1WQbSBqMnYvbPqF7U52iiAwcFeOO/hmNXPbVGOzbKxT4rH5syDIRXtPnTG1CHPk8YWZxeNDxLDI4q/Sp8AI5X5JKWbhwgm6pYyuIlCMY+DqBhDMTmriIW44m3wEnqltpkeZYnU7oqS6KZOJUjkSduxkk6SsyMknTKEGSTwkoQZJOkoQZJJJQgySdJQg6ULqEoUINCUJ0oUINCS6hKFCDQlCeE8KEOYShS0aDnuDWgucbAC5K0bfw7xnshUcwNadpNz9lmU4x+TCQxyn8UZdS4bEOpuDmmCFo6HZNtMasTU0/2j7qpisRRa0spU+Pvuu4oXrRk6jyN/sskFunx/svZV2te2o1zpsb+C2vaHtNRNJhLhJHC68x07fRdPasPGpBozcFy7NK3O6ZIOrYz6L0btH+IlBmWtFCoHVntDQBu23eJ+nivE3XAHBXsryR+KqtpUxd3nAF3E9ALq4wULYLLleSrKuIxznElxJJVvJ8eWv6HdajMPw5DB/SxAc4cKjNIJ/yBMeaoUWexqtZiKIbw1Dj1HArCywkvZyUsbb9zozGdVu+QNpQxeqVuylCo32mgFqEZ12PpOaDRhjpvyWo6iPTTLno5NXFpmBSWlxnYmoyND2vnyUmV/h3icQHEaGgczui+tCrsWlgyRdNGVhJHcb2NxNIwWT4GUJxODfTdD2lp6rcZxl0wcsco9ogSTwktGBkk6aFCDJJ4SUIMknTKEGSXSShDqE8J4TwrIcwlC6hKFCDQlC6hGeyGRDG4ylQc7S157xG+kCSB1MKm65LSsp5LkdXGVRSoML3m/QDiSeAWr/8AiupTcPbVGgcdO/xXvWRdncPhKWjD020wRBIHeMbSdyh+OyMVKkNl3G/xSmeWRJbBvTrFf/YYfKez1DDsaKFMOqA++buJKfN8xNFpFdxltww2v4LSuBw7+62S0+NwvPO2OLq4rHexc2ahe1nKS/SG+VwkIL1HzdnYwyjH4rj/ACA/yNfMqx9mzujckxTb/k7miD/w5AF8TTnkGuI9ZW5zbLGYFrMO0hrGsEnbU6AXEniSSgVKox57pnwlblLIpNR4SAtxn7pW7M7/AMCf+mrSJ8SPoq3/AA7EMMlgqdGkOBWqqV6YMBw9VLScDsfQq1lyrygbhjf2YbFYF4cdVI0+kFekfhVkraWGxGLeBcezYSYECC/rJOkdYhQOaSIJ1DkbqbF9om0sKzDd2m1p1D9JcZJAHITx+yKtQ6poC8EpuoclTtC0se6DGo2PXrKz5zNze5iGhwN56bTHMLjM8zqVxLjqEzIv4bIY+uHwKkgjY3B+O4Q4pGnGUVUkaPE5sG02uJLqV7U9/NZbGZs6q/uBwb+kFH8vw7GNs4PabwZ3hQ4fCUqb9dSGt4t3B5afHktqkCeXJje6JBgMBVeJLoHKVcpYirhz3HahxvKgODeBqpkCZhvQqP2B4lZnFUO4NSsv8k+LzZ77+aoYukKwGoA+Ku+y1N3ump4Fx39Sh8LoatNUzN5j2fABdTn/AB+yBvoubuCPELcYiW7iOR4KoKGuzjIPRNQ1FL3HPzaJSdw4MelCu5pg/ZVC3huFThOp2rRyZJxdM5hKF1CUKzJzCUJ0lCHMJ08J1CjuEoXUJQrLGShdQlChBgF6l+BeRtqV6uIdH9MBrehdJJ9BC8+y/I6tcf0mF14t5fC6+gPw97Kty3CaSdVSrDqh4TEADoPuh5GknZuCdmjZUcYDeJv4cVNi26BLbE2TYEd2doJXWLpFxEGwul4Rfp35YZv3FXM6TSKbCLlzQeo4ryjH4xuFzwvqMJbTxGrmYLe4fLU0+S9Rxtcmqx0xpPD0KxXafCUqtd9VhaXOJDxxBb3b+MLPbbX2O6V1aflA7t/ngq1CRtYN8ABdCckxINEjUZcTJ6A7A8EaGUNxOBDWlorM11ILT7R7Y/TzDWiY6rPZdl7qVF/tyWuE6NMXM2nkIlKzTVtmseSLns8IK0KFI2BafFSnLmb6R5LLMousb38UVweX1jBkhvG9xy+JA81ndIPsi3SYYovYwjVA5GSBsY1bwJ4rI495qvLjBc6f8jeNrwYiykxT3BwkgkGbEkT6qq94mQOPM/VYcrPQ6PSPAm32wZWEHaCuPzEbT6lEatLWL2jYzMDrxjwQfEEcHjpAKPjW4T1mq9GW2SLNLGuLh3nTzk2VjFE1GiSZBFzzNxbkqeV4U1X6RfmdgjOL0MgO2nh3dtj4KSe2VIxj9PUQ3SXARwlPuNEGYkEbDx6q1lVVri5pa0ne+/X4rNYjMXadLXR4bRHqjnY9hLtIPfdck7ab26Gbo0lxyeaxKsrcejQ0adINI0Sd+79FARqkAz0REYY03ODwQ6JaQRpP2UDsse+X3GkT/l9wlZROjGaKFei3TpeARw5ygL8FEkeiN48agDte4B481Sfa28hUHTMrneD9oJaCXjgBNlnXMIMEQV6hkdduHL31ANMbxMLAdoca2tiHvYIadk7psrl7a4+zma3Eoy3X34BiSdJOnOOYShdQlChDmEl1CZQomhPC6hOGqyziE8KVtEngfRWcNlNWo4NYxxJ6LLkl2zaxyfSPXMBkOvKKdXDDTWcxptFzaRfwstflDPZUWUiXPe1svJMnrP8AOCq5PlxoZeygHHW2nY9Y+6fsZl1ZlF9TEPL6tTcmBAAgAAbAJHcsl8jNbUHcBUIpsG5cSfLf7KPGYl1MkiIP0WZ7Z46tRr4MYcxpfLwOLTDY9HFaPMqw0S62ogD5lSfEKi+UaUHabXDK2KxAe0FvK6xmdZJUe99Sg106dTgwG3MlbKtgHM933fqr2UAGk60OnvHny8oQIqU51LgYhm9FXHk87yn22PJe8OPsWinO2ppaWwHAXI5dVla+aVaDywPJDXEd4BwMH+4Fe/U8KxjAxrQG7gAWk3Jt81hs5/DOlUe5wfpc5xMDYDcko08Uoc9/Yrkcckm4qjzZ3aCqbEj0j05eARXKM5qFlUub/T9mWky4XJaARe/ejZaTK/wm0v11ny0GzY36n7Ju3mVsw+HaKY952kk7iO8B8CgyTiroY0OJT1EU35MSzLy5khzDeBcCduJ432MKpicC9hhzSD1+fUdVA7eQimFzclgbUbrAm/HxHJL0j20sk4fkq0suLmkTBIj9lGzsy0N1Ey2dpvHWBb90VdndFo7jNJiCZJ4332QfMs6AP9OZk3MRB/tvdEg5LhHMzY1me7Ii7Ww4Y3RS0ttMjj5qiKBg6xb16zZQZbm2l3f7w8b+q1uHo0aglryGngQDHQRf1WmueQTk8SpdGYGXaXt9odLX/q3gHYkdFpBijS9m2lTbTDLv0kzUcbEk7wRw6qvm+UgAadMARyPEIlQwZLBq0yBEzcAD9QP0PFXudHP1EINqa89hB2YUnMBGsucBY97SeQKgxOYGWjYRFreKgdVDi2wGkabC5I4nrdKrTlpI3aTusNuxZJFOsZJ07ESoGUiXDkFao0AUXwmVa2OI4FAyypcD2LavkEaWQUX4IiBLmkkrwXEU9L3NGwcR6GF7Vnb6mEy6pV1RfSB0JheJvdJJ5mV1NHFqNs4mrknM5STpJ0TGShPCeFCHMJLqElZDejJsEwkGswx/cEQwuWYQ+65jvAgrzFrJUtJhG1kk8Tr5Hbhq0v6EetU8rpDZo9EXyjA6KgOiB4LyvKe0+Ioe68kDgb/NbjCfiaypRDXU3NfJLnAgjpbfklM2OaTQ2s6yKonpTsWxosdR4qxluM9oRAjmFi8gzxj2EzqJWnyPGNp03uPvcELTzakrdL6/gQz4dtojzTC+0xDXcGn+fFXcbhPaho4tv5lD6eNknxRfKnky87DbqU3jUcka+wM5SjX4O8U0xpnldCcNiwXVGA3j1hFcxq922535Qs7l+HccRYcb+HFB1DamkiYknFtmhyjMZaGu3B0z8lcruDHSbk7ch4oTi8GKTNbZ1F23gqGPzJ76lMt1QYLY26iD4Lb1EsUNsu+DKxLJK49Gm1ksuDJJ39AhuaYdj6LqdQBwcIIPqPOdladjQe8TAHDqBP0Q7Cu/NBz4IaDYTf8AnHzRpTUqS5b/ANGccWvd1R5RmvZF9Oo5lM6y03GzgeMTZ3kiWA7G1GYf2lQAF4mLyBw1AixtPmF6UzLW6y9wE3N7neUOzmoTISkoKEW3/Y7L/U8mSoL+7PIMyyUscYJjhbig9TAlej4+gw2O/LigFfDtBg/KPmsQyDEs0pLkxwwjgdkSwmGqtu0x8EcOAG67GHI8EZysA87XBHSqVHtGs8fjwRDCYgiWkCSJHPiEqOHsQRuP3lRMdvwPz/2ENgJS3FkVIDTABO55jqua5JkjiRKjDdTh8uq0NHKopyeSHKVIqKSasp06IAAi6KZU8sJnYojTytlPQXXn67JYjCWcByslcm6rZv1IP2oAfiAPzGBNNh72oGPAyvIamS1G8F6pi3kujpdQPyQkTAun9JnntorJpMP9bPKn4J44KI0yOC9NrZDzah9bs+08E8tQ/KF3+n45fCRgITwtliOywOyHVuzBGyIs8fICX6dlXxpmfhJFj2fekt+tD7Afss3/AJBhEKQPtMBRtPVXMJltSo6KTXOPICf9LIREAapaZjoiD+zlem3U+m4DjaY9FzQoH9JHos2mjSbiyXL8wfTeC10fzithlHbjU8NfbYTwP2WUo5OSCXEDkujhI3hw58UvkwxkOwzN8SPW8vGt0g2K0ox0U9LRAAg9V49kWfHDEa3FzbSLyAvQaGcsqtaGEFpuhQvEmgGaG52GamIOmf8AakyGn3nO5iEJxGJhseSM5DZhKJie7Jz4FpqoDZyTAA/7SnOBDaQ1btbqFuJJP1hWnUtQvYE7+KWIGk9LF0xsNhHGVJ41bk/JmM3SSB2Zu9nSdaxFhsTI0qx2YYfy8f3fS6Gdo60sJ3n5yFP2RxRNM9Hb7Tb/AGgYpJZ68DEov9vf5DlWnCE4/Dgm/oi+JqevxQfGgkxxTOoqhbFdgvE4Kk73hKBZhklMulgkcidvA8EfxgDEHr1pNrJBunQ/jlLwwVUy5gbbUHRxOr0Q8OOw/wDSJ4k2kbjb90LZXIfJ539AD80SJp8k9OrLDLTb+CEOaZe49QAPC30+Ku1a7nu0suN7dLrnCYaHc1mRqPCDmFy32mgj/qJ8ea1+KwQFEW6IV2dbLtP9k/JaPHt/pweiK4J45P8AAnKb3pAfNf8A86fPZdVn90O5iCu88gBsmAoaeOphkOcAAJmUDLTj6bfJuCfzrgyudOh0xF1dw2JBaLoN2rzxjm6WX8LLN4TFVqzgymb7nkOpKzpt0FY7mePJBJvn8cnoutRvpsO4CyNLCYkG9X0/dc1Moqumarz5p9ZYs5zxzT4NJiKVAbua3zCG1zhxtWb81nqnZYneo6VW/wCO1KZ1NIdF44qOUWWsmeHQdqVqTTBcPRJAH4rWZLYJ/wBJ1mmb/fZh+y3Yc4hxdWmnTaAT/wB3E8L+7stvhaNLDjRQYGAbnf1PEqxTPsqIBgE3KA5hjYtIQZ5JZGMYsLfxVl2tmhBNxE7/ALIZicLSqHVAa7/s2w8wENfVcbhrnD/sGktnoTEqeg9zTxmLggiAeZNvVUvbyhl6afmJZbh4kGDa/VVW4Nse6AJ9DxT1MVJvB6SAV2yq0jiATxTam5LkWeNwfKKtegLgDz5q7kWMdSfEHSdzyVeswCwJjgbpUsK54J1d0LMlao2qrk2bMS55ZF5K21CuKdJjW7m7vFec5BjiAGmxFpWup4qR4Qg4pbGxTPC6RpsPWD54xEeKB5w0+1DWm7yG/FQZdjLkz+r5BRjGasS08nBbyzWWo/kFjjsbZbr4I1m2gRB5gROrff3UQp126O7YNGkAbiLD1uqmWVf6YN7k+l5+qWYsDaRc3xMcbj7R6KmtibRV7mos4oYzU/q3fy2VnEUzIediLLN4fEltZhNi4hvkYEn1B8lqsbmIDQHAdUDFNODcmFyw2yVFOvggRqdYcOqy2aU4f3diimc5zqbaOXpss3icyG08boeSalL2jGHFKrZH7Iyb257R5IVj6JDuXDxiyJivBvBBO6jqgOI4/wAhbTL6ZY7O0vZVHF4vp0+pBPyUYw+l7gNiSB4Tb6Kzqh88x8l3RYC8eKLJcJAlLls1GQ4djavdP6SD8EWrv1NPRZzs26MSP/QRfHVdDjHulEyy2w/HQtTcjI9o8bXql+gANZz4jaRzWLqisd3SjXbjOandpTDZLrWN7QSsrSxB0lxebOiOkTKHGCktyLlmaW1k1Oi9xlyvCkabRokcXRaZ2VXC5k0kjWNrJsfie64zIsBF+ajjLqg+GcFyTjEuf+o+EqWliXNQTLsUBJm8KvmOYkGJRFB9Ub3p8mpGfN0gFwtMnj+6kpdo6Tf7j8FgPzRI81z+dIWvR8AnlQfxeZAvcbXMpLMGoXXmEkZYvyBcz0bLK9PE1CHe0cBAl7yfE/7so8/zFjZp0mhoa4mQADNxuLnzlZrKcVFVsxEyZ281cxDKleq4Bslxtw+P1SLxPceiephF7m+EROzFxEEkxtJlcfmXE3O1778FxjMG6k7SYLhvy+O6qHEcwd0RYyv+QxPphvDZg7SAQHCSe8Ad41X3v9EZo4EFssc0kEDSfd71/eAkGBPFZ5mPa4AASb6bRuQYjpdStrOEEg6TtMgHhPUiVhxcWMRyQzKkF8TRc46AC10xEfK91VOHqs7sEXk6gWk+qKUYq0HSO/p1NIvJYAb8QQLcoKJ5Yx2Ip6tQ07EG581fquqOdqcXpe6PRBgDEFaXAvMXtI8kNodnGCHGo+x2BhWMXjm0LydI3kifghU0ISyKXaCOHd7OmSdzMeCpYCrLyTwBP0HzVPG5uHCxtFuUcFJldeWOHPc9IVQfbLlHj+TQ4LEQ1o5D913jsfpw5vd3d8jJPwn1QXDY2ZHVdZvV7rB1d9AjQlwwUoVIl/Kh7GudIc0kE8bXBv0IU7s21NBIDgefPySq1QMI2N3CSeMkBvyCH0aZdTcBsDPqP2QMyUY3HwFxvdL3AXN8fLjHVBgXE2BJKLvwIk6rmfJdtpAEkCCVnHjtWx2eeMFtiB6WJI+yK4SHEeZ+SqYzBd7UOO/ir+TUO8TyH1A+q30Ak7Vk7WyV1rLXA8j9U2ziPEJVbu9EW/dYDwHOzzT+Yfza1x85srFCsauGB3LSWn5hTYBgpueR77mAenFQ5Rh/ZUHe0cBJmPhCk2p46X5BdSv+DE9o8n9s6ZiFkcXgvZtI96Z8rEL0DO6gquhogbCECx+SFrJB1Sbt8uB+qHgm1wGy4Yvnyec1KhBhJtY8yreJwGkkGQfW/wDPFVq+Eez3mub4tI+YXVTTEZYaHbUHET80z6YcePr91GykSbR8lYoYN7zDRJFybwPFR8FRxTbqJ1TwjY4qRuWh86WTG5E28TMBFMNlTaYBqEungLD7+sKV+JbsGiBsDt4xslXmp8HXw/pM5c5HQNp5W0DYerj8rJIk3OdIi1ugKSz6kx39jgXFf5Zcb2TqskNAIG7yQ2fAG6bMMqeGyXAhovpt8TufJaPF5k32YIPdtB5zssrmGO1O57jpHQI0kkeW9SUnyBcXTdUeSDA4C5sNt0RwWWnT4/H+So8PSutDTwbXMkajESbwPCYusOTGoQQMblveGogcj90Xy7BGp/T3lpAmzQP+3SPouW0wwghhd1dYIxQYGGZBeRfSCOVhz8TyQZSHsTcOiriMD7Gi9rTIHdc4WEvEwedgOSr9ns1/Lh4ILv1RvsSCR8PRXc2oFrdIa57SdTi2CNW+3Ic+iD1WNbUYSCWuaZ6mSY9UGHu5OtluWna8snx3b17p0DSPGfhwQDGZ3UqyXOnpt8AiGKyik9w092QQIOx38T/pZ9+FdfTBuR1CchCNWeUnu3UzR4LFF1KDtEI/kodTpaXGSTJ6DgsnkziwEO8ui0OAxUm5S01TaR1INuCTD2ArS42g/v8AZT5rU93z+iH5e86/JWc1sGeB+hVJ80Da5LuMr/0GDoFNlNQFj/K3S6H5hIp0x/aD8B913lT4bVP9n3VNXFoooOdJKaEy6lGoyJgvdXmU/ZtB5yP56KlTguA6oni3AsA5X+iBk7Cx6oo4mzp8D8Ao3ymrVpmOCYZgGNFpdw4gc1TlVGlBu0GM3zHQBpdDgInis1i88c4kBw1cfIclXxeZSJcePjvxQgYCo/U5ohoEjV+r/Gd+fDZVCF8sLSigrRzx4Go6LXsRqB/xO5Vg53rDdBBJPeBERz68kIwWBDiS4w0XBc3UTa4DG2PDcjZWXUxI0gNAtOxd1N7HoCmPTVcAnk5CTcROkEMJa7W2Q0kOMAuE8TpHop62H9uwtd3jJ94k2IA+/qq9JrqkCIaPIeJ4T/OClxWbtpNLWX5mPkUOSLi2+jGY/syWHUNpjSLn47bdVb/JezYIIgzERG25niVdfmxqyJ5kb2i/0Q6liddoFjbkBaAfRElJyXJ0tLjUE3XJTxeJDbk+Pj4oZUxwm0q7jqRILes/aEI/JO4Si44RrkrUauae2J2/GkmySYYB38lJHqJzvVn9mixOdaqQboDSCIj3YHyQw1Ci+Y5XbutgjcCY5bHig3sTMX9EO7OW4qJdy/FBrhq24r0HAhsNLQTIkG23KR9l5kwX+y3fZcFzdDZDQATJl1/hwWJIJCfg0AwoIgNB9B8VIcvkCSAReY/kqanhwCCCZ6GfVcV6TrkS7+ckKTtVQzDu0zPvBpVXGoQ4FsjygESRtB2QrNQ6mfZgCJD2/qgEG3XeD4LTZnl/tKRi7gCW8IPJUKWBFWmHfqZIFtyBN0BLY+Ojt4skZx938GHrZmQbHv7W2bz4b+FlVoNJIiZ9CtPXy9jne6L7K9lGTgXLWi9uJ/ZOeqkjh5NHKM3bKGAwntA0PY4PHELQUMpY0S4QbbGCieHpBotbrF/XdKux3Med5+yTlJt8DCVKiDDNa13iRPlYK5i8CX1Gi2kCVROrVFo6bo1hIjU49Y5/ssxtmZ8cg/OhMdPlAUGGtRqGeQ/nqpM4xLXGTzgKLHY1ow+waJA+q1GXgpxdJlWVw6oqzMQ07EHzUoci7rMUZ/MMS9tUkEtMyPLZbLDYgVqbXD9TZ8+I9VlM6ZLhyARrIQWYdhPHUR4ais5EqTM4r3ND4gFvmhleoZIBsNkTx2IDZMmPustjsbBIBQ4pMfhFktRsm5AAN7zbjsrTKgPODty5LPiuefqpWVbTKPtJKDfBofZCPejwU9NjGNF9R6/shGAoFw1cJtxlTYh+mypt9GViigxjM1L6WluloG4Bvcxa10HfRB4n+fNUKleTAOy6FY6gCZ81Ze2ui3h8ELht5Econ1QmvhnUnTx4rY5XpDbC/E2MHj0VXOsI15NhIbqJFpuB5m5PkVbVKwmHPtlTM0MYDZ448Nlew7WRIv1F/XiFDXyR4dDYdYcQDcAxc7iY8lQGEc0ahYaQZlo3LgAL3PcNt7G1lSkhyaxZAy7Eibu+KSzpceaS3b+wX7LH+Ta4gsq8C0+NkLpdnSS4udbgAd0FGZvFpRvIscIEug8Z2Kwt8emVl/TsU0J2BLB/TY3xiT8Ve7PuqscRGkH1KiOdMZUd3Qeslds7SUtQOm/RblkTXKOX/wAXmhK0bfCtJA59FKaxFiR0jdZfDduKTRcE+d057e0BcUyht/QZaPL5iaj24i4+qz+cVWsIc3u3IMHcEcuaDYvty0iKbNPVCcbnJeABvueN0OVvg6Gm0kovdIKV692wd3X6BGMMIIk7+HyKyGVNc+oJ5ytjhaWu8HSOPBbrgHq2k+Aq2QJM85hda2m5kW5KFmJMw4+W9ldYWEXlTbZzW67BNatJsDAPr5KIvqkd0SOdgi2KpMaJF0PpZry2HRDa55N71VgnGsqSJHx4qbMcEX4djRc+888BxhS4rMGAkkeAQvF5s5xMWHILF10Ay6pSjtiU/wD+YAfehH8ryklt6zYiRO/zWYr4i66GMIAAciJyaEHKSfYZxVGnvUMkcApqGPpua1pcWtAgdFmKuKJ4rj2p8lW1vspyl9m0r9najmgtPtGkTbeOqzWY5Fpdc24T8pWr/DrMAKulzzduxK77R5e2piSxtg424XRtqSTDYdVOHngxFPKw8mDsNtvjw3VatgQ1xOwnYbeUojnuUGi4hzSSTvJiPXdV3Zd3AREcRPeuLIqjaOmst8ovjFD2DGNLS68RwHXks/jqtQG4N/NEMBReHhw0tLZ96I4i/PdHa2F1NBNaZE20tE+BEQtxxojyNGJo19NzM8l2zFyZhauGvGhwbbmGlpjlp2KpVcoY5pa0gCbgDYrfpmPW5IcrzLutHCXc+QHnw9Fo30YaCI4Eg/I9Lx5LMMwOhzQD3QZJi60zsQz2cSHW4JfKmuPBpNSdoG/mSHTyIvJGzi68cL7W2CrOp6nT/bp3sQS53ebs73/gpK5vZcskXCAq+hhqumD/APjrjcOBCSItFuKSJuNevk+zJFEqggN8EklqXR1Y/IqPKjSSUQWQinlJJQwMF0SkkrJL4sM5L7wWxmwHCEklTOHqPkKn748Ff1WKZJDXQCRxiT3PJDqXuFJJBmJ6jwA8SbqmTcpJLMARUrFcMNk6SZj0DkcldMNvNOktow+jTdgh/wDb/wDK12et/qN/ySSQp9lr4gntC0EXE24rK49sNEWSSTGIc05DT2Pj9FXwQne+6SSMNs7rvILIJG21lAyu72nvH3eZ5pJIgNh3SCwE3MIOT/WSSUl0ZQSapabRp2TpJBDbK7t06SSg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828" name="AutoShape 12" descr="data:image/jpeg;base64,/9j/4AAQSkZJRgABAQAAAQABAAD/2wCEAAkGBhQSERQUExQWFRUWGBgYGRgYGRgbHhwfGBobGBwYGhgaHSYfGxojHRceHy8hIycpLSwsFiAxNTAqNScrLCkBCQoKDgwOGg8PGjAlHyQsLy8sLCwsNCw0LywsLCwvLCosLCwsLCw0LCwsLDQqLCw0LCwsLCwsLCwsLCwsLCwsLP/AABEIAN4A4wMBIgACEQEDEQH/xAAcAAACAgMBAQAAAAAAAAAAAAAFBgAEAgMHAQj/xAA/EAABAgMGBAQEBQQCAQMFAAABAhEAAyEEBRIxQVEGImFxE4GRoTKxwfAHI0LR4RRSYnIV8TOCssIWJEOSov/EABoBAAIDAQEAAAAAAAAAAAAAAAMEAAIFAQb/xAAtEQACAgEEAQIFBAIDAAAAAAABAgADEQQSITFBEyIyUWGBkRRxofBCsQUz0f/aAAwDAQACEQMRAD8A7hEiRIkkkSJEiSSRIkSJJJEjxSmqYVL3/EOTLUUSgZqgC6xSWCNMX6idkv3ij2Kgyxl0rZzhRGyF6++PbJZUuuZjLkYZYxlxmHHKD3IhDtnENrnHxJyzLlinhigrqQ/zcx4jh6WsFZq5xMVUrrSkZ7a/Jwix1dIF5sP4jFef4mEIQuTJcLZsRJIB1KU0p/tAG8OPrQpWFE6uIAiWgJGbMCQSciKGNsi5ZbBphZJAbEDX+3Pb2izY+HpaV+KgHGMRAd8VG1f23hX1brOz+IUClP8AGJ97WyeF4JtqtBUQCR4qgBqxqw7Df0pTbpBBx2ggOGxqUoF9Qqo6H3yi3xIqYuaslIFcNN6Oe9G8oXvzElw4Ap9I6rORyTNNKAVB4EOy7rSpBmS1LUqUkv8AGKsWIJ8jEu+TayfFRMmyRQUmLYlqqGW2W8EuFbwdC0zQSmlQ4PtR31PWLXEl4ysKMSWcgM6k0SXo33WB72HAizgizZjMzn8W22SMPjLEwjlymJV15wSKaRasf4p2yWUJmyZc53cpeWWzDFyCc6NAKXxMlasKkIGFQYucQbVyIITUImynS7fECEsxFaHQvFxdanRgnqUDDrHS7vxTsiylM3HIUrLGHS+2JLt/6gIbbNakTEhUtSVpOSkkEHzEfPt8XfPV+YQFYElWRS3Vwc2b7zy4cmzRLXNs8xciYk1wklJatQcweoMN16w4ywi1mkX/ABM+hYkcxuL8WJicItsmhymS/i7qltl1SfKOh3Zesq0SxMkrTMQcik+xGYPQ1h2u1LPhMSsqav4hLcSJEgsHJEiRIkkkSJEiSSRIkSJJJEiRIkkkSJEiSSQPvi+pdmQVrcnRKQ6j2G3U0irxBxILPhSkYlqLdEj+5X0GsIF9FU0qUtalOQ7Z6bewyhDU6xavavJ/1GqNOXOW6nt58TWm1KOLCmWaolA0P+5bmPt0jw2yzpCTMCCpJcAuWOeg6a7QKv6f4UlOFziLAnNs8/aF1EuYE4k1GRZ/SuZqIzK99jFmmwtCsvHAjsm4pU9S58pQK1AsHGEFsiBUimUL98X3Mw+CtklPKQnInqQchSmWceXTezEEDCsKBIYAEFnfc7ecVOI7M05av0LUVAjKtW6a+kXZcGEpr22bX+0GJtFfv2h14X4h5SmpW5YVommr1qfKE+VZ5P8AeQAKkA1OwSctB5HKC3CdmV4uNuViNnydvSOOAnPEPqFWys58Q/eN1Y8RBwglyDllrn9vC3Lscll41AKTQJOLMHIAUrufnDraJiEOZvKzZlhvT19oFSZtmWUYwgqPIlThT6JcszxFtIPMRqsZRg5x9IMuqSUJUk75htB09YC26ztMWgqU4NAp6Bql1HM50plDxMkJl404KAFVM1E0psfukBb0uhVpZRR4Zah3L/C2eVXhdLTu5hlcF95ipOkYVZu+oyPWHC77wHhSwAa0OyQxqTpkB5iAv/0naFFgEhjQ4u3nrtBK5JktCxJUFKWA5V+l01ZmejnvDLMpk1BV1wDnErcSXsSAgLYPzJ8umfb1hesdvUguhxvmzRc4lsBlWhbg4SoqSdwaxWscxIWDhoCCU9uu0dGNufMPUoCYAyMRgk3RMWlCQnC4KnJ3yIGeWm9Y0WK9hZJyRZpxQpLhRzCmqx0VXcGDa74SqX4nwglgCWNPp1hXn2dJCzLCSkPQlLvVRUijsw3z8oiDLe0xIBnzvE6xwf8AidKtShJnNLn6GoQvs/wq/wAT5E5Q8R87XLZhMxczqZiknNjQ7a+8PXCP4hqlLMi0uZaSEiaalPRepT1zHUZPU6vJ2P8AmZ9+l2klPxOnxI8QsEAguDUER7GhEJIkSJEkkiRIkSSSJEiRJJIA8TcTCzAISMU1WQDco/uP0GsWuIr/AEWSVjU2JXKhP9ytB21McstlvmfmTZlVqcuc/IbRna3VGobE7P8AEc01G87m6/3PLffSE1WStRLkkvXUmNVh4gQXBYO1exo8KvhKUWAcmPJctSVCjfxGaKBjP8zeFCYwTGm+bBMnS8YQQx5f8n1bSlYV1JUmukdC4etBVZgDQg4d3ao++kbFXFKUrEtKTuMn9Iui7eoump9IlGHEQbvxLmBtKks4beGo2ATEc4dztpT6xfmWSRJCpqQQPhZhU7ACFK8uIpilUAQAaAdNzrAzuJ4hOdQcoMYhOycMIDiYATzMcgwchy4Hm22UGZ05Nms7llGWA2QYksnIfdYWrt4pUlbqqCanbr9YM34BOs6gk6pZslKzybPTaBlyrYMHbW+5Q/UT7TfMxayTzqrU19BoP2EYWS+piFglIcHUDVj9IxkWhUlXLQgnMVBIatPntGNsnrnrxFsROQHs21faHQV2R8pz0MR4RfaAgTVAMRsCz5pAJzp2rC3ePEy1HkXMSKUxMAw0CQKbQSvG7SLAgBQUUkEjZ3fqzn2hZN2hTkqAIegI0br1b96svp6855i1a1jLYzziMF18Ur5UzVYg4DgDEnY5MRvr8oa7RYUj80YEkNiIAY1pUDP945cuSpABIYEOK5hyPKoyjfa75mqYqUQGAYEtQNk8WavIIkt0oZgycfOdMXZUTA00eI4AyoHGYGh6wuy7gsyLQlGIKLklJJFMwQGbygFZb0TgSQTKWDVaCouDm6STXtDvdUyVPSJqUpKm+JRAViBws2xAB9IjLgYzFGV6PJwYocZSSielIGFASMLBh1hdwF46VxDcAny3SAZj0Lt09P2hSmcH2g/CkEjYhz5GIjDqN0XpsAJ5Ex4ZW1ol0euEjcF3gtxBYUJXiTRVQkNnqe/8xnZLsNgAnTDimmiE7E596RheFpmzElYU6hnQeuWxiMN0FY4Zwy9dQ3wJxyqzrTItHLINEKL/AJZfJz+gvlp2eOtAx89SbT4x8JYqKh9RRwT5R0P8P+MhjFimliB+STqB/wDjPUCo6AjQO/pdQQfTf7TO1enx7lH7/wDs6FEiRI0pmyRIkSJJJGK1gAklgA5J6axlCR+J/EBlSRIlnnm/F0Q7e5p2BgdjhFLGXrQuwURcv+9/6q0qXmlPLLSRkN+6jX02jyzXcJqQldHcCme7GFq77BPxJpTEK09d4fJSkSxzHLcilMhHnypZ9zHM13IQBViiq41yVEVNKEbZVGsD50ta2ADsWBYb7tWHQWkTU401Bf2LR5Mm4ZQZJJdnbKubRdrSgxCpqGPYkTZ1SUMouUh1GmfU9I2pnYmKRTc6xTvO8xLSThCiR+qlNjA+VaMS0KkrdLOUPQbivXaAbiSSOYP0y3Jmni2YrwkhmAU5I1Jf0hUVZ8WRHmd46Fek+UUBE1SU42FeutKBt4W7XwcsTSlCgRQhVW9Q4gqEIY7prgE2txFxUlSVMS40O8P9hK/AlApAZAdwCaVY7UIPnAe7LhSmaVTVJUEV3BPbM+kMiLySuhwjYadyX1oIrYwJ6g9TZuAA8QbeFjlzFfm1OEl2r3cMAATrCWAEk1cCgILdXjo9osQVLNGBLFwagAnMUz1jmVplMoirPR3FNDESF0bbsqZmq1swfECM60fMRdsF0GfiwEOGoX11pFDwSkl9C0HeHphkibNLABKaEZgqAJA7084I/tHEZtYhcr3Ntl4WAcKViUoKCQMgWoex07QtmyqriFASK7w1L4zUpThKGDUIA13j0SpVomJUpkaKAo7ffWKgleTF1ssTJsHEU5djL9II2C/lyEFCEjmL4jo2gA7Q1XhdyVDAhCWHw5Z6dhCIUHIiuTebGLj3HkSJYt4wR1GOx8WzioYlJPdg/R8h5w0XVMKlmYpbYxypBp32f5xzASiCXpnn7w+8NSgZSWIOQJNK7OY49f5gNTWqruWYceWdZZYIKUcp3c69RCqq9l4AkHDoSMzpn2Ah7tMnx5S5aSxY5sdRp6wvHgZYQFYw9XBB+cRTnmVotrCbbPEBXdYyufLCVOSoFz0qfOkHLyu4yVeIFKK8QUkJqpDHpUEZ9Gi1d3DYlDEUlRpVwOrMIucQI8VRWlWA4cOA9OuscZs8/KcsuV3AB4nR+DuJBbbMmZQTByzBsd20Csx5jSDscN4IvyZYrakTRhln8ucSdy6Vl/7Trsox3KNuizenPcx9RV6b4HUkSJEg8Xni1gAk0AqTHFL4tCrXa1T8QCD8IObD4QzbN5kx1HjG3eHZVAZr5B51P/8AIPrHOpV2CYQo/DmAA1fWMrXWHcEWaGkAUFzNcm8jIkY1MVOdN8vttIX03ipavEmc4BZidwcg70zpF+/pU1QVyK8NJd6l+tAwzgPLuwKSVCYmgyLgvt97wtUpmpSFwWMI3ff6kKAQ4D/CS8OU+85aJeNRIBG303jnCJLEYal2pV+0Pf8AQPIQmakKYO+o/faBWnbzOahEyDEu8r0xLUU1BLB60+2ioZEwcx+/KLF73cZUwuKE0P3qIoqd84shGzEfQDgr1Dt0WRM9XhrJoOXyzHaGa/J5k2chDZAACuHR330hfuG7S3iGgyS+vaGGZZgtJQUlQUw7de4hRjg8RG4j1R8oo2KZKIaaVA/pVUgZliM2fbcxTtKUYiAQoAkAgEAhyxqdt+0Xr14emyVMpNMwoZGKcq6llyzDV6H0ho3bVweI6Nh9wPBjncVtCbOHIUWwhy+ICg5TkWbIx5eFikWhsSagEFSXBfQDQj18oSbVOKDgSSkJ2Pqe8aLNb1ILpUfsvA0XPIi/6Q/EpwY22Ph+WCX5laO1P5jVxLbGCHl8oJBByNGFI02K/MSkvyuwUB830EFL9XKRK8ObzBuVnxO+ewHWOMzBgBBgMrgvzEddnSTyrAoDVxUs6csw+rCkWrDeUyVMl4yWAZs6F6tpm8U5dmxqYEDuQPcwXuW7k+KAvCpqjCSQSDk+j++WsN4yuSI1bgA5jgs+MkcxCg/wnJwBiL5ENlC/e3DYUslCsBcviyJrWmT0jI8UoE5ZCdaddHpr9IpWjiFKlMQQkdB6MaQsquPdEUrtQ5XjiapHCM9ZPwhKS2J39GzEMNhUiwpYrSQamlSW036CNMy+BKllQdCk4UlNHOpqMgaVrnCXeFsXMVjWXJNNgNAOlYImXznuWPqXcN8M6FYrVKnT0zZa1JdwUFLYiANfT16xZVeCkqwFIwirvVVTTanllHP7vvtcouk1GXStW7w9KvPxZImSiDMIolnqRkdq60iMu05B/eAvq2HHY8TZMvFEtIyAOW/pmYoS+J5WInCcQFCtSU+kK162uYVtPJdNGDBtdKQKVP7x1VJh69KhXLdxmvKwpmoWorDE0c1VU8iiM2fSOs/h7fhtNiQVPjl/lLfPl+FT6uli+7xwuwTnISr4VEAvl5/KOh/hneQl21ckApRNS2HZUsYg3QpKvQQfSWbLNvgxbWU+0/SdWiRIkbMxYk8eWl5stGiElZ8z+yfeAF0qSpCyFYgHz9Yx4zvb/wC5njCSAUpfRgAlvUPFFE1rMsy2D1P8R565t15M166z6QElu4nFZaMLf3KyLD5QsKKJisROF3fClh5ViWi71qU1H70HmYwFiUkdNcx/3BNpA6mpVUifCYdst3CSoLHME7j+aU3BilePEyysmWSlOn3p5RbuezLXZ5rOWcADtCuslwNBAMZbmcrUFiW5IhWzXpiB8RayqmF2Kerg/SDl3JkqAXhSjDUsz7dxCpZbK5qWenZzDhKlgJ5csGGlenrHLlwMCcuIA48zGfxNLlJCEIBUHYGg7kdYGr4jmUPLyn4RT11MCryYryYgkKrWh+/SKQBd9IgrAUA8wlVCEZIj7Zb2ExIKk4S1RqQagjKkeTVSlpwnClanYgsHJepfs3aFBM5acLKZxXol2Hl0itaLfMKqqxaV2GQG2cWNOScGC/TYOQeIRv261S1Yswdq1Gf31gcJgLYn3z6ZN3+ZgxcC8RZZ5HqCezYRv8494kwCbypRQAuhIALgEUFHYiOpuRdpMOrneEYZ+s0XJZscx8QGHJyKkCgzycRY4iVzIxhTMWc1B71fOAMyao5ZlywGWbhhlk7QUuk+KfAnOH+EkVSrTqxybrFDUd4aXcYbeT14g2dJUg0+E5KA036ZPHlmns+RxDXTY9wawZmcKWgLwYQdi4A9Sado2y+GzJOKaylAhkAu/UtBncAdShtTHxAxdRXOjZjzb+fKPJag5Ykt009YabwuNE1ZWklLlm3OTnV4Gzbh8Of4SpssFWTv8mp9Y56g28Sq3K3mbrrsHjyZiSACmoVvQ8pD1yoWpAidIVLVgWk7iH+yXShEv8sgsK7nr7+UUrxtWFPMhKyHIcA5Vq8UR8HMV/UEsQBwYr2O5lTy8tBCR8SqN2AbOHWz4ZctIKfDJZOE1IcsHEJdo4knLUwXgTolHKA2WUXbBxIqXOClkLBABVXLPZ6QSzLcyW0uw58eJe4q4adpiMiWUBnR6jemcLf9CtJ5UqIp+k11+kdJXNE0J2wuOrxT/qEJIClUy5sq7COFgPhgKtQyjaRmLN03Tg/NWBRylBzPcaRgq+USbTItDspC0rLEvhcOk+TiucZWy1TVLUCtAwkEED4g+QDsaQItSUATSt/EdykjMEuKbbxEyH58QjZfJbzPpgGJArhO2eNYrNM/ulIfuAx9xEjfByMzAIwcTl16zvEnzQA5K1k7AKJzjbd9iCEMogINDoOuZMabKFHGwYqUVOc/OMLespR+axqGOXtHlWfnib4XjaJlarJMlABKcaA7EEksr9JDs3lpGNoss6YJcsgJl98v9v43jfYOI5YQEHIDTT1gnZ0FSAqpBq8Oeq2MeJVndOxzLEm6RLkhMpVaEkMX8oXr24ULlSKk5vvuGyg3Y1eGTmWcgE76f6vAu8+Kw9BkM8/IDLzMLgh29vclRtzleZRlcPTVKCphSwagZz6CDyVlCWzJ9fXPzgFYOKvzOaoZmyFdTB2i2KAQ5qTQ9mjr7+zLW7uN44gK9LhXNJXLTiUT0HnAuVw1OCgCljuS49vsQ3228P6fCcRcO6Wz8++uzwv3lxMpRHMNSQEgMTpFctt9vcPS9pGAOIPvy6jLwHEJjpDlOQIo3oPaBEvlO/pDlYL8RMAlTkACm7UDNXI+0XpvBUlaSpAUl6gKVlqdHyLiC1sTkwhvFYCWwHd8hM1btUAUQGzpX0jDiOWzEoU5/UXI6iutBvDRdvDqbLixKAKgQHycVz0LQv3zfaZjy8JWmjl2JILOKfQRMktk9wCuXsygyItJdB0bYtWr1FXEHLnE20z0rwpSmWQSQkJSK4gAwzJjXdZs2Jp0teEsxxcoOj0cfxDROZMhcuSMHIWAHdziNS7+0XZyRzC327fbt5+cHXhxjgOFDKS5ciuu1H9Y1WXinEtKZiZZSXqAUkd3MLFmlAlqhWT6Po75axjzIJdLgZmrbV2i+zIzINPWPae45W6fgHiEco6Zk6CFm327xJipwKQpwQD0y6RjabxXMlBy7K+lIoTLKpSSUscIdX/UBrTLSyUitSW7jPcvE5ymYUkkVDsf2jHinGqWCMJS7unNjQOPMws2FBUQDn9/vDxZbMDLSF1cVf71ivp7X4gLkWoh1nPzKOgJ1jauYTmSe5fLr5mGaZwgVkmSsAD9KnBB1Dh6RXs/CUxThRSkgs1WJ7gZdYObBjMYW5MZJh6wqWJEtCgAAhLknmqHcU65QmWy1FalHqafSHSwWlEuXhmFa1IoSHroGKtK50y9Va3WLwZhCknCS4cNT92LQOtQTkmL0NtY8QWLadz2/nSMrQszSFOaJw56eeesXLTIlgONcwREl2UJQXABUMQd8v5+kMWEKIRiGGZ0zgXi1KLDKS7sZg9Jq2j2ES6LSUyUgZDF/wC4xIdW/AAmK9GWJjHZ8QWtIGp+Z9oAX9af7qqJLUIYDbvDBezS505OJlGYsM+bKP0hTtVkK5pTU5lPXWMan2uVM1qQCQ0oS86lobuD7UoTDKKnCqjXLbvAMWJJlAByqtGy/eGfhq6VSFpWspoGDE67mGHUCG1Dr6ZB7k4qvZcomWkDmTU94TlJrXpm/wB/9x0a8bD4s1OJIKSGca5s/Z4Vb+uAylOh1JIpSo6UEAVlDGD0tihQvkwFPkKDKYAHLTpT39IbeFppMtWIlkgtTYevSAX/AB05aS6FMOZ8qbse8NfDlhTLl1Llffo/8Re1wfhl72ATae4C4jnjEjC4Tg61Lvr1+ULy0HM0yI6h2++0dHvi5PHlkJS2D4VfMHpCuq5ZslRlqlYiRQ/V/TOKVDA5/OJai9NmPIghFtdhhxbYtctPvOHxAKkJTkwGTirZUNRpAa4+GucmazJFA/v97ww2aWcSywCM00bXZh09YG1jZgNU6PwviAOJMcqQoJJwqIH+upT51MJ05BADly+70IpHSbbdvjypksqClKcgBqNk28I//CqlTMMzkYmvatG1yy3g1PGcCG01i7dpPP8AuD5Sy2FXdm+sPHDKSuR+okFq1DDIB9hnC1/xxmKCJYzUa1p84dbNYBIT4YIDAOXHNRyW0ck+0dsxmc1bgoB5ixfHCSlLKpRGIlykUAfrlFS6rrnkmicSM0qYuHbfr7Q2yp2EqAJDh6ddH37QpW0mROmGWplKDkA/3VZ94olmOBBVvZYNsP2S7JapJQEM7halaGhoH7N2gRelw4MapT4acubjuetW6QHTecxKgrGsHfET7GGm5758ZJC2xZnR+o/aOl2WWaqyr3A5EDXdcyzMBKMOZwqBb7bfpFi+bQsuUcqUEOkV1pU5gNDFNGGUpncls9Dm/kIX51rly1LlretNGZqHOKVuXOSZwWF2zj7QN/yQB+FlCuIKYvoaddOkNFx8S+IQhbJmqyVhoevQ+0J8+QAosX13z7awd4QspXMy5UFz8mf7yg7/AFhL6k9MtGm2pImpolSf7nYh3fvUe4ipbJIVRsQrmxcHvGm975lWYYEhSlk4iCcn0Jr6CAsvifmryg/21byMDbg8RCui11DAS7Ks0tJ+DmAoTXprlnA295YcknRgzff/AFGa70RNm4U8zV5qUHvA23qlFRwJCFDMNXyMUUEvzGQCO4w3NdClSUlv7vZRESOhcA3Wk3fIKhUhR9VqI9o9jbSjKgzIe/DEfWLHGN3YLwXMbNIWkd0190mA93XeSh5gcuCx0GbPpDj+Jlj/APFOrrLLb/En5K9YVLpT4SVFSsRU5O3aMfVrstb8iaFDk1Aj+4hE3JKAxpSoChACiUvvFyWoKoA8J95cWLfBLJEsUbfQv06RRN7FWHDyEUcU+/nUxbG5cxgaZ35Yzp1hlYWd320rFO1ygVGoDk/YgRwpxOZo8OYagsFHbKphhVY0ly9NNRACccCJ2VlGw0VrdfmEqRiZgGUztVi/lAM2gE4lLXnm5756fzGfFMspnrfVj5MIEybOtZZAKqwenkdTWqqVUDfONl2cTMvAFKKDQKUSSK0JycVb7aGMqBGbkZxzyw3epaglIZWoPz6R0ewyMT8rCh0dxoftoo4O7iKatETGJlZUBCCpTENtlvCNffE65q6khL/AOUMN2zh3t8t5S5aCXUFYTkXOQ9Y57Z7AqZicV1d6bkj5s7NpFq0LACc0mzLO3iZSL2UFpMrkNG1r55CuXQawfst4eN8RJX/cTn2P0hZtd1YSyXdLuSkjYt3Yu0FuF7D4i1VADDME1fTakS/IGMxm1UZN4HU3W+34UBKAQtRJKmdu2xP0gbJtctXx/G+aiovRnJdxv3A0eL3FNlVJmN+hbebZg7GsCbVYZfghXOlbs/KUEbpqCCKb+UXoXj9vnJWF2D6/KG7ArwJqETVflrBKTqlQyS4d0nQ6uIE37YFG0qCHViZSQKliHoM4r3fMlBP5lSQWAGv6STs/yGcN9gscmaAFfEhlODWuddQYo7IrDHGZR80vu7+059NlrCSNC333rG+6JxlrC68p0LE9PeGm9OHy6iAcP6cnT6ZwIXdXh4GGM1KgabM3lEd1+EGHW5LB+83zuL1kEJQlJJzfL2jbYpSbR+XaBhmKDoWwqDUVEL9pSMVAQNv5i5d9oNAHYFwPPeBEBeRI1KbfZxDlj4NAWBMWoor8Kdty9NqPBGdcqpawqyqaWl3Q9H+rwZspJQlQqDqPSsZ2ksgns7DN9OsEwDxMh9RYT7jmcpvKcpU6Zjooku/y9ooEMoVcbw7X7conLC0AIVQNodsWkLlqu+YHSqUcT/FX2ajQZSo7mpVerqMfiVrBLeYFfDhqT95u8e3+aqJ+MEM2b5gRd/opklJLOVCqc6D5+UZcIXVMtV42dExIwJXiI6JGIuOwiVLvsyDFdQ4AJnfLjsRk2aTK1RLQk9wkA+8SL0SN0DE88TmCuKLs8eyzEM6gMSf9k8wHmzeccPvi3Kx4g2FmT+/rH0LHJuKLjRKtapaw6FvMRsAo1T5KemxEZf8AyFfAsx+80dDYASpiH4NH1izNSkoSRRQDH3z66+cHrfdYKcIZNcyzexpGmycILcFS04XDgPl3hNblIwJsi5QMk4k4LsmKfUOnCT6ND4uaFglikAQEsUtMpXIGINW1y01i4OJEKOFQGMAkoSCcs67tkIEyh+B3ELXa19wEGcQXaJstRCXWkAite0LdguCYcRDUbv5AVf8AeHWwX3JmzClHI3w4qE502094MmTjGEJAUdtW9PUxWut1BA+31lv1L1DaR+YsXdZVIdUxWJZo/Tvmf4EFpN4plpWSWoKs/r0/aM56A7KBDHC4qXHT2hc4vllOFCVVW7gUpQgHY9IupY8nuBA9Z8fOErx4ss6WYFatFjJ88/J4oW+5hMmBUp5a1cxSujuHxB8x1eFSbIW24BIAcZ/M0asYWS2MX5nDMP36NtBmqA+c0atOF/6zzG6RwtMclcxGEgghPP7mgNM43XEiZ4ywklMsP+kDJsqVy9+kWrBPKpKZkoFviIp/6kj09xA+8+KiXSjlFeahOnKE/X9oV5sIX+/mAzY5K/0Q5etilWiXhJxOcxmk5YgN+m0KNp4MnpOFLKSclAt5tFS1Xlzgy1rJChhxBPzBNX06w68O38icgIY+IGJqGz/T0+pghUhsHiWxbp03LyPlEhfCswLwABSuhDDqwLlusMV3cMqlzxNCwEpDYanyqYv3tJCJip4oQNcvTXaFG8r6XaAV48H+ILA10Ho9YoM2EgeJYGy4Zzx5+8dULxBYWgJwihDsYWbztaFylrTQoUAMtYD3Zbl8x8YskFWFZJCmHwsdT9M8ocrtTJtElKvDSE5qFAH1BcRVqjxmCdPQOYkzPzk4sJxCjjXr67Qa4fuYhcszCAGSSHBd+mgAaGe38PpKUmWUihHkdKfdYpXHcJk4gsuxGEnY5jf/ALghD5wZR9TuXjiHcSEJYEICddKv6ecBkcUWRvDVMA/ySFEPu9X9YWuPLyUmb4AJSAkFQffIdQ1YAWAJKmJwpORZ/wCWrVqwzj3AYkp0gZN7nudDIQsOClQ0UNYD3pblB0YjgAJw0BYVzPn6QPuK2+HP8NzgW4Z9dC/kRHtvARMWt3SHJJru1DXIwCwEcTgpCPiASqcspCVFOEuCVfCD8/lHS/wmuQYptpNWHhpPUspXth9THMlTyuYVSwVFYJCRmS4SlLdSY+geFbl/pLJKkkupKecjVZqo9nNOgEaWlrOc+BFtZZxgeYWiRIkaUy5IXeOblM+yqMtLzZYKkDU0qnzHuBDFEiroHUqZZWKnInCLktcxZRKQkoGqiM+pf5QzTZrIzDgVOWWv1izxrcn9NMNoR/45hrslZ+ivn5Qsy7WHILl3cH0NPpHm76zW+MTbVvWXcJdvC9kS5QI5io1ILFsyxGQOTwnG2lKyUkgvQvX1zgtNs3iS1hLuk4kiuQ0r0gIqzOHbMtn95RenJmhpwqgiWkW9ZASVEJBJbuznuWHoI6bw3bhNkpVjBUAyhuRRL9WrrUmOVypYJSNyB66x0SyWMSUJSAzDP6wUvjuA16rtAHcPKkBKgc2q2Xo0L/Gqf/FOAPLRQauhJ2p9e8FLtvMqaj7HX0jZOteBRSrmCht9HgG70+uifwZn1EqwPynPbbeHjqHhpCSNA7JCQ9dX6017wLMgleFIKiTQAM9dhSH1dzWdUzkxyypwoJAIqGcPke2UF7i4alIJKU1qMSqkuNvUUhre1owOTHf1ddQO0faB+FZU6WoomD8oIbCWqQHcds/KKNk4flrlqUuYETAohaCpiVYtiGDvQ5UG8NF4WpMpaakdAMtHfIbQsXguekqXJUSFEY08tcJBByYqBHeK1MlRw/MDXY1hJHGcRevm7PCmAJDOzB6uwcHJq6FmeCN3WhIXKUhwSlSTXmzJCjk1CA/SKlsmqnlCTLUFAkviJBxMcTHIvU7k6Rbsi0yiAogqUz4RUNp1qYHqLa8kLHiG9MA98wjf8+cZSwxViT31cnd2eA//AB6FhEw/+OYMIwOfCVqlSXcDMjN+lWbTZVLSkkbKDH0eF+18Hz5fPJc6kGme2hFY7S6KfmIpRZxtJxAKbvWJplp5iSycL8z5N6we4cEwCalAIKWCgWPM5y+vYRWRYrStiqUUGWFOs8tFGpU+edG2EZSL68FbSBizCnqlRo+dT0aO27G4X+iNWFnXaMGOku2KRKSkgEhw8e2K0GYShQSHyp7Vyhdl8S4086PDq+dDqWpsXgrdiXON2P6Q+jP5/wAxX4MDxMmytlzkRN47u1SZ/iZpUBXYgM3tC3LmkGnevbP2jpN78RSWKGEzFQgAEeekK9qsNnBJCSD/AGBWTZjeK+oAZp6e07ArCCbOFFaVf21OwbeNt4oVMAWWCHHxEOQ+QAqxjy3zMSMKElDjExbmA1B6PFq4Lvn2+emVhb9KqUAGvkIIilyGEHfaByY4/hpwz4s82paeSVRHVWn/AOoL9yNo6tFW67tRZ5SJUsMlIbvuT1JrFqNqqsVriYFjl2zJEiRILByRIkSJJK9vsCJ0tUuYkKSoMQfUHuCHB3EcYv8Au+ZZLSZSwauqWsZLT9FAUI07EP2+B993HLtUoy5g6pVqk7j7rC2ooFq/WMUXmpvpOTWS2pdgGoHff9o8nXdJWslQwk6pYP8AvGF93UuyTSiaOoXoobg/bQOmXslFodauQgVAfRqt1EefNVgYgdibSsCNymNd0cLSkELYKqXJzB0bTu0W7xvNKEYlh0hw2pI22pWBN3cRJJ5ZpUEBsJDBQdsyNHgfxnbscyUkfC2Lu+fnQwVRnjzAhWssAcyzY+IFIxTSnXlS5FBVsQGbEfy8ZJv48mIlTpzYUL6F3IYE1rCgpSluwOYDv6D72jdLExAJIIYMexoe+32IaKqV244+ce/TpOk2UowO7qORGXkdmi1LthfCe9PvKA3D9oK7Mkr6j0LfSNd821UuS0s4pkwEUzACSpRYdBnC+f8AETL9Imzb9ZYva9wFBKlgjfEM++8DLIP6gBGJlJdXKRmKAncVEKl4TgByEkCofOu7UyjXd9rwkqJIIBKSN9HiCog5M0f0g28Hn9o5ybimqIWRhUKNTdyaUEFF8OpE0zVJIU70NCTmwOXrFC57euYMSjUs4OrgafekFJ99oBZbJA1JYOztAVRcEt5idj2bto/iFETMKQaEAF/T5vA2z25SFVHLtWj6j70ir/zcqcCCtOE9aO1R1iS+VISo6UJzbR4vv6x4gDWV7lXju2tZ0hB/8ihiI1Acgfe0IX9bhyLZZQ533ZPFlqAIJBoMnoRn5+0JVplqxYVjCU0YjLuc4KjZOZqaMj09st2i20T+YZilBiCCAnTCCTWmrCGC4FImWVWKi0Epdy+QCWGVAWfYQpJs1RhGfn6VrDLYLEZaBLSQFq5iX+FvqI5e2cZE7cBtxmV0IQhacJSxxEuA9NOjCvrFe3DGUhRV4ZIAUA5QToacyOsbrTdWJeHnDDMAMqvxA9RmNG2jCcQjBKAUThGEAElshkKk6DWkDrTnMXZx4MpWK6VlSUVXMPKlqgAk0HV/usdq4M4VFjkgGs1QGNX/AMR0gfwDwabMjxp4Hjr/AE5+GNE/7Nme8OUbdFO33N3Me+7ecDqSJEiQ1FpIkSJEkkiRIkSSSJEiRJIOv64JNslGVPTiSag5FJGSknQ/ZjkHEXBc2xzU4kpXJcgLw0IOh/tXTI0OhjuEYT5CVpKVpCkkMQQ4I2IMAupFg+sPTe1R+k4XK4fC0tLKUEnmGGhTow0IbzjZf13KUoYWJTprlDpfvAExGJdjWSGpJUcs/gUfkrbPSExN6ps5ElaFGa7EEEKBUdXrGJZTbW01q7g/uU/aV7ssoAmKWsJqlgXq75hnwgP8oxtKBPmFEkLw4gXVQANUlNWJPUvBpU+S2JaEkk5EVfzdhAdV+eEoiVhHVsummzecE/Vb12AQ6ltxYd/xHiw2YSZUtIGIAAdScyR6wH4ukLShM5KfhJSvCWJSpny+6xYuW+hMQUqPM2IV+6Rs/wCVCkqQRmC4zYHVsiPPWKB1XBBiIDq+SP3ibZrKooKwnGAHcEcrULpbY9xnAycir66/Y+6wwWvhtClPKWUj28g9KdYwsVwIQsFZUsA5MGLfMRZ71ImolyjJz9oR4ekqQgEhXP8ADTPtC5eVqXNmrUSwlmgfLCWp1h3VeKCEjFhYuARlltoI59bleHNnIyBUSH2ckeTF/KOV7W8wNJLOzEcy9Itiky0kE5lwqqTQElssiHzgzwzaVTJZBL4VYUPVqO3XpCym8PyykIB/zLuCzFmoAQdQchrDBwhIUmWSf1kKHlq0EuIwDmd1C+w5HmH12WhfPf5mBV5JllJKkpUEh3FTm1P+9IzvK8phLFPIRzFqgZH7MA7ZaEGejw3VLYIWAKMaN1yfyMKYDniL1oRyZfsSpaXUlIKTk38xTmzQqaSkkYc055jeMr4tRTKWZYADgAMKBNGA6wY4b4OtNsUlagZNnCWdQ+PEGJSnMjZRpqHglWnZzOvaEGZXusTFkS5aStS8gM/M6APnlHReFuC02Zpkxlzt9EdE9f8AL5albluGTZUYJSWydRqotufpkIIxtU0Csc9zItuLniSJEiQzASRIkSJJJEiRIkkkSJEiSSRIkSJJJEiRIkkkD72uCRaQPGlpUR8KslJ/1UKjtlBCJHCARgzoJByJzLij8MZxQf6eYJjEqCVnCpz/AJfCrzaOeLuedJmoTaJSpTV5wQFEGgCsleRMfSEYTpKVgpUkKScwQCD3BhU6RMe3iNprHHDczgFhvUyppluOd0pUWo+/URauS3qZa1KqSyX2B+tPSOpW78OLDNJPgiWp3eWcNd8I5X8oBzPwiQkYZU9QAyC0hXukp+UJ2aJgPbzGl1lbfFxEmwzClUz4lZkPlXQdKwTu1ZwpCsxnlV4Mz/w+tEsPjlEDqoe2EwKtdlmS6Kw01BP1EJtp7OisN6yN0Zolzkm0LCgCkJce1fcwOtN3S5+IuxSSkHVhoRtHl22Rcxa10/tSHIbyA6CGKx8Fz5rlKpKcWrqcnryRwad84Ucy5uVOcxNXdYCUkrGHEUnygjeFr8OzIwqJyDuxZi3bL3hwsf4SrFJloSASSQlBU5PVRHyg9Zvw2sqQAsLm9FKYeiW94aGktY8wT62v55nL1WmZPEtUoKxgijGu4YVLwy2LgK02ghSx4KHBrQlv8RU+bR02xXbKkhpUtKB/iAP+4sw3XolX4jEn1ZPwjEXrm4Hs8hlFPiLH6lsW/wBU5D3PWGGJEh1VCjAijMWOTJEiRItKyRIkSJJJEiRIkkkSJEiS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4830" name="Picture 14" descr="https://encrypted-tbn3.gstatic.com/images?q=tbn:ANd9GcRZRKalEI_PS5J5ChZjL8B9kY65_I73cdbdnl7TDRpHeyxUUjlQE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214818"/>
            <a:ext cx="3857652" cy="24042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7158" y="500043"/>
            <a:ext cx="821537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17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Czy uważasz, że nastolatki odżywiają się zdrowo? </a:t>
            </a:r>
          </a:p>
          <a:p>
            <a:r>
              <a:rPr lang="pl-PL" sz="4000" b="1" dirty="0" smtClean="0">
                <a:latin typeface="Comic Sans MS" pitchFamily="66" charset="0"/>
              </a:rPr>
              <a:t>     TAK              NIE</a:t>
            </a:r>
          </a:p>
          <a:p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     18 </a:t>
            </a:r>
            <a:r>
              <a:rPr lang="pl-PL" sz="4000" b="1" dirty="0" smtClean="0">
                <a:latin typeface="Comic Sans MS" pitchFamily="66" charset="0"/>
              </a:rPr>
              <a:t>%      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82 </a:t>
            </a:r>
            <a:r>
              <a:rPr lang="pl-PL" sz="4000" b="1" dirty="0" smtClean="0">
                <a:latin typeface="Comic Sans MS" pitchFamily="66" charset="0"/>
              </a:rPr>
              <a:t>% (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!!!</a:t>
            </a:r>
            <a:r>
              <a:rPr lang="pl-PL" sz="4000" b="1" dirty="0" smtClean="0">
                <a:latin typeface="Comic Sans MS" pitchFamily="66" charset="0"/>
              </a:rPr>
              <a:t>)</a:t>
            </a:r>
            <a:endParaRPr lang="pl-PL" sz="4000" dirty="0"/>
          </a:p>
        </p:txBody>
      </p:sp>
      <p:pic>
        <p:nvPicPr>
          <p:cNvPr id="33794" name="Picture 2" descr="https://encrypted-tbn3.gstatic.com/images?q=tbn:ANd9GcSx9AmCTK67tHR5iUFjIE6fUyE2pae_mEiZQeUnUAVw-KlYSo1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556911"/>
            <a:ext cx="3500462" cy="3202275"/>
          </a:xfrm>
          <a:prstGeom prst="rect">
            <a:avLst/>
          </a:prstGeom>
          <a:noFill/>
        </p:spPr>
      </p:pic>
      <p:sp>
        <p:nvSpPr>
          <p:cNvPr id="33796" name="AutoShape 4" descr="data:image/jpeg;base64,/9j/4AAQSkZJRgABAQAAAQABAAD/2wCEAAkGBxQTEhQUEhQVFRUXFxcYGRgYGBcXFxoYFBUWGBccGBcYHCggGBolHBcUITEiJSkrLi4uFx8zODMsNygtLisBCgoKDg0OGxAQGy8kICUsLCw0LDQsLCwsLC00LC8sLCwsLCwsLC4sLTQsLCwsLCwsLCwsLCwsLCwsLCwsLCwsLP/AABEIAPMAzwMBIgACEQEDEQH/xAAcAAABBQEBAQAAAAAAAAAAAAACAAEDBAUGBwj/xABIEAACAQIEBAMFBAcFBQgDAAABAhEAAwQSITEFE0FRImFxBjJSgZEjQqGxBxQzYoKS8HKiwdHhFRYkQ/FTg5OjsrPC0jRjc//EABoBAQADAQEBAAAAAAAAAAAAAAABAgQDBQb/xAAyEQACAQMDAgQFAgYDAAAAAAAAAQIDESEEEjETUQVBYXEygaGx8FKRFBVDweHxIiNC/9oADAMBAAIRAxEAPwD0t16inRpplboaa4I1rCdBERqKMaimVpprS+Ev93NlXzjc+mhFLAYGPSjZZpbgHoaAGN6AdG6Gk69RTss0yN0NAOrTQkR6U7r1FIMWKqolmMeQjcnyAosgLegBjQ1yPFfb1bRcYbDNeRGKtiLpdbErvlyKRl0OrFe8xBOaPbTHuQVbCoDMcuzMjoczuQ3QSNJ+tRKUI8s7U9PUn8KPQmWaSN0Ncfw32txSOP1sLfsn3siBbqanxIF/aDaVjMRtJ8Ndiyqyq6MHRwGR1MqykSCCKRlGavF3Iq0Z0naasCy9RRK00yN0O9My9RUnIYiPSjOtJTNBt6UAlMaGidZpyJoVMaGgHRuhpmXqKd0mkj/WgHDTQbelOyxqKIGaARE0CmNDTKY9DUhE0AzLNMrdDTAxoaJ1mgIMUhCtHbT/AC/Ohu4wkXrU+6qXbQ2Bw7W0RiD1K3FuZuwZZ3FS3LsKSegqDC4YtiLamAtlHTNuXvYpFYoonREtgM06MWSNVNdKavchmjiYJVbZgITafSSvLXPt3K6j1HehfKVXKDBVWkmT4lB3269NKp4K/pzmGUNySq6s/LQNyw3xX7gb3RsIE6SZbds20tpEZUC5ZnKJJVJGhyqQs+VWqJJEIIGNDTus05E0KmNDXEsOjd6zuM4vlWMXdUkMtpbakbhrxCyPMSD8q0XWfWsfj+GNzDXVAJy38LccAEnlJdQ3CANTChiYqY4ySrXVyjawTWLVi3bWIHijLAPgkGT7sZhIk+FRVPEcBtXGdshstOly0wVnlVJZlAykyWHiDe7PWt5mN7I9t7b2SJzKc0mDGVl0I93r0buIp3c6sAdPGBGRiChSS3MHhBDToe0RqCfmnOafZ/nP+cHrwlG3zOdvcNxKa22t4hex+yuaaHUSjH+Wn4R7W/qTFb9u7bsuZe26nwsx1uWWEqT1ZQfFuPFObXxVs2bIXDrlAKjwrzCqs4zsELAuQCxiZ9didqw12ylu8QGuZLdw5QY5kKTkBIzSQNyATOoFatNXammrZdu37rgtXk5QcZ5xf/TOpuoNCpDAgMrDqp1BoUbvUuKYByNgIUegEVE6/Wvblzg8UZljUUQM0yNTMI1FQBtvSjImkDNRG4FJzTlCO5jUnIJIUdTRK4DVo0NO6/WitgXJ5ZzRuIIZZ2zIfEAdYOxGoNOtl9ijfymp2sAI01Gy9Rt+f+lFetnzHfp8vWiRpqAODNBt6U5EaiimRQCIkUKtGhptvSjIkUBBiLiw2Ywq5Qx1OrmFCqoJZiegqle49h0AU83OCh5gW2D4JCkobkzBjUSRWX7ZXcuFOxz4pEg6g5LdxttzBAIAkyBAJ0qDgTubQIvXhJ6XWYbD4mYRv5Vyr6jo29fn/dFWzqeH8Ywl1rYDqpTLAKtaEqCq5M2kFXZYnqIqxcUAkdiR9DXG8bwSvYvvdL3Mtm62pAJhDvkC5h5GRW9guP2r1zKFuWnYqIc22AZwSi3MjE2y2VoJ8BIgMTAq1HUKvG68vzuyV3L+3pRkTSGtBt6VckdWjQ05XUMpIYdRv/rTsJoUboaArvgbLsXa0ouGM1y2WsXGg6Z3tEF/Q6U5wMbXrkaaXEt3F0//AJhWPzJqw69RvSRpqs4Rn8ST+RKk48MoNw25GjWH/iuWdf7LK/50+E4Xd5trMgyh1ZmW4rKMniHZj4go93rV0iNRRCDXJaWgpKSjlZ5Z1/iKrTi2Pd8UnuSfqaBW6GmGnpRss13OIzr23pI00yt0NK7pr21oCK9eVMzMyoqgF2Ywq5jCgnuSYAG9Z+M9qMJai41xzkzQOVcUMSpAAZhpPesT22xhixhgMz3m5jgamGVlQDo0LPhPW5b7isfjOANnEiwSLhtmzc8WoW6fEACZYgSgk5g2cDKNWrvGCt6nKc2vY9JwPCkS1YtXAt3k20thnUMTkRULSRoTlk09/AKWIFgiPvC5kEdwEb86wuH+2AJyYi21u5EmFJ00km2CzRJ3Q3Bv4hXUcNxlu4s23W4OpVg2vnGx8jSzXJ0U4yV0ZeJTkK1wjFoBElLzXwPS3cdhHeF71GmPzW+YhS+IEAzYvks5RZUKVYswIByoNO2tdIRXH+2HtFZweJwuYEs753ykZsi27lu3ObpnuEgSNVJneZ9ybG5dADEDp89Y1E9ahIjUU5AIVkIZWUMrDZlYSD86JWms75AgZFANPSnYRqKIGaA4v2+uDkYcfFiL1z+W1y/zuDofQ7VPwP8AYrv85npvJJ+prS47wMYi2qZzbZCxtvlzrFyM6XE3IMDUdtZEqc7h3CsZZXKbK3ttbN62R215xtnaOnSsmtozqxWxXKyV0Wcbcy2rjESAokSBIzrIliAJEjUga6kUyXGx+LF4KAi8jNDKwtphr36wA9xJVrz3RbHLUsFVSSZaDdwnD7xZectu1bDIzAuLt1sjB8mRRkUEgSxY6SI1kbN5ifIDYDQD0A0q2jpTpU7Txm9hFWRG7alh1JkUQ1FAD169R3pbajatJYQ09KNlmmLCNev1+XnWZxbjFvDD7ZwhOiISi3H2kgOYRBIkkeQBJAoOXZGjzAPe0qvjMbatkc24lsnUBj4yO4trLH6CsO37QX7gz2Vw6CCAxDXmU91uFgP7kflWCvDL6knmC7JlswGY9yW0Nxj5svrWWetpRxF3fzS+xqhpJvMsI6jG+1dhAci377dAtp7SfxO65o81B9KzbXtfekTZs2wT963cY+gLurOf7Kz5VWw1xgNFUzmECVKsonK5jQEbMQIkAgyDU+HuG4pz28oJICtqWX95SBlntrWSp4hUXkl7c/U0w0dPuaLe0F8hctrDsD98G5ljcfZ5vxDHpp1GlwzifMKo9rlsxIVkbMhOUtqrQV0B2mOtZeGwhZiqLmcalQcqrOs3XiLYMz1YiSAYrewuFW3JnPcIKlwIVVO621nwjQSTJPoABo0lTU1Hunbb7ZZw1MaEFtjyGyzUVwFstv4mC/Lc/gKMGNKdtGRwJynUd1Igx5xW5cmM53g1jn8QbEtBVQGQeVy5ksH+yy27TR0bDTrmrAxH2uOu3QfevN81UhE9NLY16+Lpv2OCsDCW2h+YUV70xHhtWhasrB+91I+JjGkCuO9nsKFC65iAdfTT8YBnrArZC0pYMOpk4U88s2b2HVxDgMJnUbEbEdiO41rNxPDcrKbbPOoBJDERGzmH6/HWtQIBJbSdpG8Kdif7U1olFM8uFSUcorWWxYGmJYT0bmsR8zfb8DQYX2f599Dddrjx4rhnMtpDJAdy1wElsoAcRnJjQ1fra4TayW5IhrsMe4QTy1+hZz2L1xq7YRubdLOpVnl4RcDzpAUDQKNAFGgAHQAULL1FO6zSRunWsDdz1RI00JEaindeoolaaAUyKAGN9qREbbUehoBmWaZG6GkDGhp2WaAG6I1mKhx2JFpDcunlW+rMNSTsLan3mP0jXpVDi+LuW7Vy4hh1ZQWgE27RDS6zoJbICx2BJ03HOYXDC4eY8sdsxJZjsdXaWI261n1GpjQSur/Y0UKDq+YPEvastItHlJ5OFuMP37hIceiAD1qbhKrlzKoGbUsCDmJmdYBnvIG/Wrgt5RMZV+I6AerHp6mpuUBGd0TNqASMzSJ0HUx2mvIrV6ldWs/z0PSp04UvNFVsMhYPlGcfeGhjsSNx5GRUwFaNrAMRKWWOhhrp5KSOhzDP8xbarSYCD43JHw2hy1iNmcy7a9VyVaHh9adt2F6lZ6ynD4cmQuGOYCIY7KAWcxpoi6kDvsK0rHCjvcJQfAjA3D/auDS36JJ28QrRS0FBCAIDqcumY92O7HzJJp0b616NDQ0qWXl/nkYaurnPCwh7RAUIihEH3VECTuT3J7mgOnpTuvUUSma2N3MojqKANG9I6elPGbXp0/zoDE9pmb9XvkTJbD2x5K10NcEHclVYfOsbhoAMDaIHyjtXXtbHiBAIYQwYSrAbSO4OxGorHxXASDmsMB+5cP8A6LsQw6Q4B7tWqhUilZmHWUJ1LOJVuvA85AHqzAD85+Ro6To6/tbVy2euZSV6f8xJt/3qg/XbX/a2/wCdd/rvWtNHlSpyWGi7gsOLlxUPu6s/9hIzD+IlV/iJ6V0N1sxJPWqfB8KUtkuIe7BKnQrbWeWrDoxlnIOoLxrFWNvSsNee6WD2tLR6cM8sSmNDROk07CaFWjQ1wNI6N0O9BfOXXzA+tG6zQyCCG+dARcQxVu2HzvrbEuiTmJyghFYgLmOZdJmG+dQcNx99rhV+WtpbLl7aL4Ud2QWBnOrsQLpnTQAkCRWV7RYZry2La3OW8cxnjORbS79khGYZpYXCCTAGcQcxrY4ZNvLZfKwdjluAMrG4Vk82WYMWytDyoByqBtVHWiqyp7renfsW6ctu/wAi5uKFTGhptvSjImrFRnSdRoRsRofqKgs4OzmJNmyWO7ctQx/iUCplaNDRC2WbKurb+g7k9KlX4BDfwOHJDHDWWZdiy5iNIME67VJhCtsRbRLYPwKq/IkCfSrVrCnZyFc5iq7khCAT+I+oqoy9RVnuQ5HYmZMn13oiJplMih29KqB1MaGndZ9aNbRb3QT6CR9amTA3I1AHqRUqLYuVlbvvTMI1FXsFhbiC6pVSD4kkyuYjUGNQJjp3rJ4VxRMU1y0FNnE2WAu2HOoGnitt99CCCGHQiQs1fpu1yLk4Ob0/P/Slt6VNiMNk1UhlkiRsCDBB7QQR8qDcVzaa5JERNCrRoabb0o2WaAWo90lfQkflUiYtu+voP8qhVuhp3XtvU3YGeZn60QM0DXQAe/buTsBXM8b49fsY3AYOwyKbmU3wyByRcudeshA+xHSiVwkdNMelGwmjuwS0bSfzqEGPSoA6mNDSu25B7xRETQo0aGgMTGCHS50bDhf/AALt3N/7q1ZtYm1iFYW7gYAjxIQSrAhkIO0ghWB1EgVX4gc3IQ/eXEXCRofft28oI2WCSfMLERWjYUBVCgARoAAAPQDavF8QajXuucfY9Chd0knxknTFTHOGRiQucCbTMTA1mbRaRo2kmAToSRBUwaVi2GlGEq4II7g6H8CaC1fm1Za42rWrZYsQCWywT84n516WlruvT3PlGOrDZKxKVmud9tOJPhuFvft/tDiLBGsTy76MFnsQhEdmPetG9cuFgLRGXq2kT2mD0jaue9tcLebhd2SLq27qllEbcxQegOz9K2U8ZOZW/SR7YOjcLxuCbMrJecA+6wJsAo47wWWOh9K1eC/pJ4bigC979Vu/eS7os+T+7H0PlXidzF3UtNhzFyxzDcTxAm2+zkCfdZZzL6Hca07lgXNRlJ3zMYEeZHXbfTy6Vdu7zwW24Po+9xvBIvMOOwot9xcRp8lAbU+k1x3Ff0vYVSUwVh8S3/aXZt2/ULGY/wAorxuzhSZyraaJ1321P3YP0oy/3Qfkon+4DA9TUYXCIUTr+MfpA4niJBxPJX4LCi2P55LH61yeKLuZuXcQ56lmuMfqVM/WoFzHbX63PqARbA8qMOZCyJ2AJH/pRf8AGn/LuWtHsaHBfaDFYVwcNi71s/CxJQ+qP4TW5j/b/EPi7GNKIl+yqq+QkLdXOZlTqsqzKRr0PauaC/EyAfxL9CWg+u1UsRhLpJ2kCCBGgJlRO3bz1FWV3yQ7HtP6I/ae5icXjLN0ki+LmJVelthcAZR8nUf91Pee9YRXy7wXimIw7i9YuNbe3sVMHKQJBB0Kwo0II0+v0r7LcdGPwaYkAC4DkugbB1jWOgIKkeTDtVZxwV9S/vQDT0pmMFf3mC/M7VI3vshBld9NNexrlZgTLNCj9DSQGYgn0BP5VQ4nj0QlW8bj/kowz69brzls2+pJMkAwCdKjhXYWXZCx2LKDOkC4+ZLEiYI/aXiPhQH5kqNyK4CzwI4bFJiX5h/4vDlWLZiQcRbt3GuN8TBwQNJhh0rr8Kr3HNxyGdtJAIRVXZLan3ba66nVjJPQVYHDVe/bBkhWS84LMVRcMzG2UGyu7lVMRmXONYrBHVurqFCHw/fuzY6PTpXlyzaxC5Wb1P5029PzM0nqZJ+dRkR6VvZjFt6UbCaQ1FADHpQGTxPCuQhtqWuWC5yDVrli7BuBO7qyo4HWCOtUn46EUcu29/NJGRWIESDmYKQpnoYO/auldAfUag7EHyO4qvcwVl3z3cPYuXNPtHs22ueHbxlZ06Vmr6WnWkpS5X1O9OvKEXHyK+AvveU5PDMq10QyIJIOVtQ9zTRRIUnxbQYePKAbYQQirlVegVQqqPoBWxeYtEnbbt8hsKz8fhWu5cpAiZmeseVdqNOFKO2JynNzd2EbQY8v7iKPD8RO0/T8apcduYexgka4h5N7NbvOuy5wQM6j7pgrm6HL3kX7llwQ6lc0Qw1yn59PWonwwuo+HxAUYa97wBnU9JjwgkAg9CK0QeSh4ZxfAGzfCC5buglStxGDq65yATl0BIGo6GfKsfCJAAyRLqDk6xP3SJG5rsva/wBib2AucxwHw4YZbsM0CZ+0hTyzM/u671yVi50kxoQVIMEbHYEjXvp8qN7WdVlFS21wySbsGQQ0DTqN9B8xWg6KoIVU01ywI320YsT5gdN6SsimQLc6kaPmnpvpvFMbvhZczMDOkMN40YTEabmfKm64tYTW1jWCpBJgkBRAbUgzp2kecUFgLPghQADmjIIcRBAMsfEOtPddWG66KREEiSmXf3d/SihSBJMEJIAIJCgA67ZdDtM0uiLMZLZUAsHkCNIyjczGw3HXtttUZXVV3+0SSdczHxKTrrCnURufSiXJMJkk+EEK+k9FXUEn4Rqeta+N4DesWVu3VNoZ0CK4+0nIxBYdCQpMb66gSAJuLGS1tVIYL0YHT7tsySFB32jWvTP0J4/K+Mw2mU2lvLGmqjKdNddV/lrzVXQkQdBrqCVIdGBBG+5/Gu4/Q0wbiZA2bCXF0kAANa2nc6ikHd2IksHpWFe5cCXJXRg2XL8J2mdNq5jiV98JfvXke6cPcaWBuups3G1YNByhCTuYAnfaeqtYa4mgKEAno0xOun1p0wkvcaQA4AjfT94HQiqOzTTKp2dzItLfdYuXXaYJGa7oDqAV5kfUdeoosLgwAvLWUMFcoUKJ1zCIBHmBPrWhgOGC0oUEIB7qgM9oDsg0a16CVHaZJtHCOZg2VmPFmdzptKBFJ9Mwrx6+k1M587l7m6nqIRWFZlJLAATMoa5m8CqSZaCBlJA+6TJOgEk6CtKxbFsFZzOxl26EjZV7IuwHz3JJVlVtzlks3vXGjMR8KgaInkPUyZJd1mtmm0yorOX9vRGarVdRjMvUUStNMjfWmZeorSchmEaij3pK00BEelAIGNDtRMs0+9AGggHrt3+QoB0boaTr1FNiiEE3Ps1ES7+FBJgCTuSSBAozIJU7gx9KlprkDK00LLHmDuKd16iiVpqAHh77IIUhk+FtvQHcDyINct7Tew+CxNnEvYwwtYlEZhkY21LlSVzKhysNNdJ3610Z09Kl4fHPg7NaI+h/yrpCTvZkcHj3Df0W4i6Ya/aXuVDvH1y/0K6HD/ods6c7FXX8lRVH98v+VX2wivattduXlARBlS9dtDNAG1pgXcnTWegA1M9F7J3Ps2Tm3buVtOdPNUEDwNnUPpv4/FDjUiK5pmh3ORxH6Klgi1cRezMhuOPQu2UHzVVpsF+iG3M3sRcud4yr/h/jXot6XQ8twpI0eA8a6kAmCd4nSeh2POPwbCsTzbuMuspIN438UqBl0IzWStlCCDIAABBBjarJXKbrGhwL2VwmE1sWVDxHMbx3P52kgeQiuC/TcpW3aPQ3Z/8AKb/Jq9NwGGa2uVrjXQPdZwOZGujsIDxoAYB01LHWua/SZwf9Ywyb+G7akgSQHcWyY6wHb61BKZ4DbfUzuJ/Bh/Xyr0X9BFicfdf4MOw/nax/9TXmmItlXYN4Tlgjs9tgzj5a163+gYDm8QbqLdmPIFr/APkv4V1islZvB6OjzvvTMvUU7LSRvrXEoOpmg29KdljUUQM1AERNCrRoabb0oyJqQM6/WkjfWmVuhp3SgGdeoolM0yN33pmXqKAbb0oQPtFIzEEFGCTnAcEZhl1ETv5UOIuGAF3YhfSa432g4y7XHtWne3atOyAIzIWa2SjtcZSCxLBtDoAAYmolONNbmd6GnnXltiS8XvCzmS94mystu0APHfg23dV6SjWXk7KzHqa1f96wzeKxIgeIXftSQAJyFAk6H7/zrk1JPiYszH7zMzNGmmZiTGg+gqPENBWO4+hZQfxyj515y1LUns4ff7HsU/CIRheq7v0PTbN5XVXRsyMJVttjBBB1DAggg7EUmWNRWP7KMTavDoHtuD+86EMB/Ip+dbKN9a9FNNKS8zxKtPpzcOzHUzQ4Ef8AEW+xzx5+H8qB17bdf8qksv8AbWW6ZmH8ywKvD4kcmZvALRZ+ZoTau34B2k3rtufI5cwnzNUuDez93CPiCcQbtzFPCSDKAlmZpJMlVLGYAJCjSRWtwUZLuJtnQi7cP8zm6P7t1aPHYgWsSty7pbNoor9FcvNwMdhmC2Y78s0WLr3OrNNLIVQi+EABRGhAAgQe4EVznF/ZQ3zhPthbXCsCi27bKCAVhSObGyASNdW71v4bFo85DMa7GPrUzjSm7AtkhssFAXtppoPkOg8qkuIGUg6g1RdDNXbA0qkZNsvKKSOH45+jrBPiXxl8uEhna2DCZjqx8Iza6+Ebkx2B2PZH2fs4S79hZ5AxFsq6EgsDa1QmGIBh3B84+elxX7RTbyXSqtbZnRc2VrV1LqrlnM05ROUGAalwVtkJu3gQQrJaDRnOYhnZgNFJKrCjZV7kgdopnKTViNTGhp3XrTss0KNrBrkVBF5QHe42S1ZQvcbyAJgfIEmNelDw7HG4yrdspYN1WNkq2Y+DU27oygC5l8WkiFfXwyaPGDOFtLrGIxQLR8NrPeg/unkBY/erTxdqDhO6Xkj527iH8Gauqw0hbFx4oJj0qbGLDsR3P40G9cmrATLNCrdDTAx6UTLNAJ1n1pI31plaNDTuv1oCDGIQAy7qQ30rhfabCcrEvHuXS162e63GzP8ANbjMCOkrMZhXoKNNVcXgEdcjor25nKZBUxGa26kNbMEiQep71SpBVI7WadLqHQqbufJnnll+hqVULMAqs7HYKpZtxsAO8fTyrrP90MMSDnxCj4A1oj+Zreb8a1+H4e3h1KWEyBveaSzsRtmc66SdNhOkVkjos3k8eh61XxiO3/rjn1IeD4LkWhbaOYxz3I1AYqFCg9cqqBPUydKs3BO2/X+u9Pc10G/5U1sxoa3ex4MpOTbfLCtt0qLE2jEroQQR5EaipHXqKdGmhBV4mHlcZYQuQAt+0sl/DPiRRqzKCQVGrLESVCtpYXGJet57TKwIMHcTtBjz0PpVUSjZ0MHr1BHZh1FK7h7NxjcKvYune5ZJEmIlwBD6ADxqYrpiWfMlO2DJwvEsbdDKbBssrFCFSQY0zrevZUCE6jKlwx0mtjg3D2tK5d2uPcfOxLMwBgKFTNsoAGwEmTCzAJMNeEBMXZcf/ttAv9bVxBP8Pyrlvar20xGCvG02EW5oCHS4wUgjqOWSp8pPr2STSLRy8HbZB2qql83vDYPhBIe9oVWNGFsnR7k6dVUzMkZTy3sRxm7xE3zilRbKKpW0k+PMXzc0k5mHgAy6KcxkEV1eKxBIAXwqNAo2gbf9KLaldkSbvYe5f5YVbOiL8ySdySdTJJMnUkkmorr5/eJP+Hp2oFaaEiNtqo5NlRkaND/XnR3BPr08z5dzSZZH5VVu4hksX7iGLgdLKtAPLFy4iFwG00zltdPCJpFXYI+NWilnCZxlhrkzpBa3cI/Cag4jxG5dupbsFAbd9fGysyyLNydAy54Z7UgERmiSZgMN7Oi6M5v4kOGzKWv3LozQQSbd0skQzCAo0JiNIfhzH9bt2XAW5at3GuZc2VzdKcu4paSARacZSTlKldQATLd3uR0SsrM3bDm6kkLzUJW6q9wTDBZkBhDAHWGG8VXIj0rKu3zbvXcSoLFcVbQAQCytat2LiSTEZxmiR4rYrdu5SFdNUcZl6aHWI+dTLOTm1Yi3oAY06UiI9KPQiqATCaFG6GmBj0o2WaAZ169aSNNMjdDSdeooBERqKctpTB6ELGv9enpQCXw+fnUjLNLcUAMb7UA6N0NJ16jeiZZoUboaAdWmhIjbale01/o+nnVbifE0w+VXU3L7CVsKYhSYzXW+6s6dZ1ADEUti74BYuDMbY3m4k+k61jYjA/rWKxoKghLyoGIHhAw2HJgkfEW2qT/a+J0LXRaGZFyWbaADmOqCTcDEwW3GX0q97GCcHZvElrmIRMRdY/eu3raM500AnQAaAACq061OpFqDvZkwebgcP4YmDeyykZWbk3CfCIvABDA3JvLZQDT9q0eeu2BcTpI6aiSOlU/aSP1W+Tm8NtmGWM+dBmt5J0z5wsT1isaxwu0PHbAS9JU30EXi9tirFnOtwZlMhpB6yKirXhSSUhLm5tOvbeiVppYPFc9GLALetkLdUSAZEq6z9xhqPmDqpoWXqKv6rggYiPShyIc6XBNq8pVuwJEakbAzv0MGpVaaC3azXbadC0n+ATFWhe+CGUsHbUH9SxRDXVl7bTle4gJAuKUIKXRJDZY6lfCYEPFMJ+p8zGWka8UsvzA91y5W2pZILToJuSBr4tJNcn7RY9jiLt/UMMSyqQ0MosO9lOW2wPhJg6Hmup96ra+2rkC3dCXPEh2ey5yuGhgVYGSsGAuk1x68LtdmbnpKiims3VzU4VfDLYtMty2UY4rEm5ba1BZXYzmADFrjXHlZUG0wJGk9IgYYexIhipcr2Nw5iNe0x8qz+DZcahxF0si5jaNlSCpW05MO+XMwYwYGURCmdZ07+JzsTt29K0cR9zHLm3YjVpoDp6U7LGoogZrmQLcUAMaGkRHpR7igGZZplfvTAxoaRWdfp/nQDMnXr2/rrUitNMjd96Zl6igGIj0o9xSUzQbelAJTGhonWaciaiysxFsbtpPZfvH6USuCvjuJrh7LYl1z5TksWxobt5vCoHz0noAx6VgcMwzDNcutnvXDnuP3Y6eEdEAhVHRQOpNFxK+MVjPD/wDj4XNatDo1weG8/nH7MHyud6t2rgYBlIZWAIIMggiQQRuCINeZ4jX/AKUeFz7lGwMUYUtE5YeBuTaYXAB6lRV/2Buf8FatzJs5rB/7l2t//A/KqoNZeG4g2BuseW9yy8ErbGZ1ICqCFnxCAimNQQGP7Qxz8PqqLcX5l6b8je9rsYAbFnfM4vOswSmGZGRQdpfENhkAO+Zqp2gQBJk9T3Y6sfKSSfnVLDcy7dfEXlKM8BUmciIGCLpoSM7k7gs56Ihq+TVNfWU52jwiJvJIt5ldLtsgXUkQTC3UOrW3PSd1b7rQdiytuWbqXk5tmcskMp0ZGHvK69CP9dRBrn6G2WR+ZabJciCYlXA2FxJGYDoZBEmCJM30mt2LZU4+xVM3H016de1DfxaWAMRelVWQi/8AMuOwgKqnv0+pgCa5ge3V15yWcPbIe4gc57km3c5ZIWFiSQRqd6y8Tee4/NvO1x4IDNHhB3CKAAg22GsCZr0Kmqp0uMs9LT+HVauXhFDG3HLXGuoAlx3uHleLltcZmYFSDzFlj4oMljKgRFSyUUF1bMo+AkgeiKxGY7QBv51fdyxAUEyQAAJJJ2AHU13HBPZaxh1W7irNu5iCysCVVjayaqEY7EHUsNz5AVm09OVZtywvNnoaqrT0ySWX5IucFwJw2Ds2X/aHNcuQZAe4xdgD1ALZQeyCpnX60+IfMSTsfw/0oVaNDXoyavg8C7bux0aaFhGoonXqKSNNQB1M0G3pTuvUU+4/OgGIDen5/wClINGhptvSjImgGdZpI3femVo0NO60AzLGoogZplamYRqKAbb0qhxfiDWcNcuoQL15hYw/kWmXjsoFy4R2t+dXMXc+zYj/AKToayfatSMXZUj7JLA5OvvFnIvnzIUYf5XG7mIlPpwlPsQzJdRhsIeXoVQLbzH77QlrMd5LssnuTWjhrQVEVfdVVUeiqAPwArL41czXcPaHdrzf2bIAT/zLiH+Cta17o9B+VfO1L7U353f59SjCpUqVcSBUiY1PSlQXllSImRtoZ+RIB+ZipXIKGCx0iNwIjocrCVOvTp6qag49xgWbL3NoGgPVjoo+v4TUWEwbPeUpJci4gE6XGX7UITtICXgG0AZoELIro+F+y6MDdx1sMCpW3YbWA27ONuYRp+6J6k16lLRb5qS4/MEpZ9DzbhqlFVSTOUK3XxH7Rz6zdt/yntWvZt3Lri3bVrlw7Ko1ju3RF/eYgec13p9n8AWk2bin4RcuBf5VuZfwrSsFLKZMNaS0v7oAk99Nz5ma1/wcXK8pfsex/MtsNsI/uZnAOALgxzLuW5iSI0nJbB3CTqexcgE9AoMVoO+bU6zQh53360BEbbVpwltirI82U5Te6TuxDT0pFenTof8ACj3oNtDtQqOjdDSdeopysj/GmVuhoB0f60zLGorouSvwj6Clyl7D6Cu3RfcruOfBmg29K6Pkr8I+gpclfhH0FOi+43HPsJoVboa6LlL8I+gqvj2W3bZ8imB1AA3jUxoOpPQTTovuNxjOvbekjTTWONHkXbjrZY27XNGQwNicrzOQiNTrs3bWXF8VGHDc8W7jDX7EAMECgsWRmJEdwTuNqdF9xuK2J0BjWdAO5bQVyX6SMcofD4bmFTYVWzKVB51wZUjMdlTOWU6Zby13X+1la3eZLQD27ZuILhRVaDcVfGCcgLWzqdgQfTMTi680Jdw9t3YuGIthHzj9UVAy3JEn9YGodhCiD0B0W4uKfJenUjGV5K5wfB79y7du3LuXMi27Iy7HLmuMwB92eYkjyrpcK0qPLStx+NWRbe4mHhUYK5yIfGGQXFCIS7sFOmUEGNJqfHY4ZMO1m2n28nW1zYHLLrpaYAzprJFefV8LlP8A9fQpNpybWEYVKtjD8ag5L2FyuWVVC8sguVsFlkt0N06mBCHcxI4f2jtMbk4chUM6BJCLbss7MJ3DXYhZnLpXH+Ty/X9Cpk0Nw6H0P5V2OLxFm2t0m3PKXMw5cSImFZgFY/PTrFUMRxm0hy3MOVOV22tkSguHKGDQWItkxMww84leDy/X9AcFavcj7Zsqi1kuGOiWWDso00UIGXaTmYwBAr0LibEXNTIIBHl/RrNxnFhnyDDrAe1aYNaz+LEOiashyqqrdRzm96So1Bohx8ryhdFki5cgNlKLyQSisoLNLMQSAD7up6A+jR00oRcW7kp2LDLNCj9DVfBcYvXFt/Z2kuNcRchtsfA9lLzMCH8MLzQCdyq6KTFR/wC8bgqDbt/shiGYKSi2iFJUmZzDMZYTpBCmYrp0X3J3Fx16inVproeUvwj6ClyV+EfQU6L7jcc4dPSj3roOUvwj6ClyV+EfQU6L7jcc4DGhomWa6Hkr8I+gpclew+gp0X3G4kpUqVaCoqVKlQCoXEjWlSoCGxhLaAhERQdwqgA6RqANdNKrDg+Hy5ORZySTl5aZZIgmIiSAB8qVKgLIwqCQEUAjKfCNVltD3HibTzPeqw4TYC5RYshRmhRbSBmjNAiBMCe8ClSoCQcOsggi1bBChQciyFWCoBjQAgEDyFSrh0EQqjKTlgDw5pmO067d6VKgAvYK2wOa2jSdZVTM5ZmRr7qfyjtQf7MsyPsbWhWPAumUALGmkAADtApUqAtXkDAhgCCCCDqCDoQR1FZ2N4VYFt4s2xFt1BCKCAytmCkCVnM23xHvSpUBNY4bZXIVtWlKA5CEUFc3vZTHhnrFWFw6BVUKoVYyqAAFy+7lHSOkUqVAR4fBW7ccu2iQSRlVVgkAEiBuQAPlQDhlmAOTa0bOPAuj/ENPe896elQFwU9KlQCpUqVAKlSpU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3798" name="AutoShape 6" descr="data:image/jpeg;base64,/9j/4AAQSkZJRgABAQAAAQABAAD/2wCEAAkGBxQTEhUUExQVFBMXFBQWFxUUFRQUFxoUFBQXFhUYFxQYHCggGB0lHBQUITIhJSkrLi4uFx8zODMsNygtLisBCgoKDg0OGhAQGy0kICQsLCwsNC0sLC8sLCwsLCwsLCwsLiwsLCwsLCwsLCwsLCwsLCwsLCwsLCwsLCwsLCwsLP/AABEIANIA8AMBIgACEQEDEQH/xAAcAAACAgMBAQAAAAAAAAAAAAAAAgEDBAUGBwj/xABGEAACAQIEAwYCBwYEBAUFAAABAhEAAwQSITEFQVEGEyJhcZEygQcjQlKhsdEUYnKSwfAzQ4LhY6LC8VRzg5OjFyQ0RFP/xAAaAQEAAwEBAQAAAAAAAAAAAAAAAQIDBAUG/8QALhEAAgIBAwMCBAYDAQAAAAAAAAECEQMEEjEhQVEFE2FxkaEiMlKBwfAjsfEV/9oADAMBAAIRAxEAPwD05W5VLLQ61AfrXCagjcjTMtQyzQjUBCNypmWoZaEagIQ8qZhUOtQjUAIeVMwmodaEagIU8qZhUMs1CNQAp5UzCoZZqEagBTGlMwqGWoRqAFMaUxFQiFzlUZiN+g/iP9N6zRw5gPiBPSD+dWUG1aIswFMaU5E1Da1CNVSQUxvTEUMtKrcqAhTFORQwmlVuVAQpinIoYTSo3KgIBinIoYTSqeRoCAYpyKjeoU8qAZTNK451DCKcGgEXy9v0oYcxQwjWpjmN/wC96AlWmocc6X8PKrAaAFaaVl50MI1pgaAhWmodedDCNaYGgIVpqHWoYRrTgzQEK1Q60MOdBubbknQKNST5CgJRpqEtG4+RdNJdhyXy8zU4w2sPbN7F3VsoOrZRPIZt2Pkv41wXHfpmwltXt4K27uysFvFRbQMQQrkN4ng6wQJ61rHE+WVvwZ3bXt2bNwYDh+Xvs3dtdMZbbE+IAnSVAYs5kLlO5BjAwf0i4Dh9vurJvY67vexLMYe5rJ724SSJzQFBA113NeK4jEyDrPUk+IksupPMkyZ86nC48oVYKpYGQCiugjaUYFW5aEEaeQjVWW2o+huz30h3sUAw4XiTaP8AmIVZSOo7zIGH8JNdccMt1Q6BkJ+y6sh06qwkeu1fNB+kbiM64y+D0HdAfy5AKzsB9K/E7Zn9qW4Pu3rSQfmoEe4qWk+Su1nv0EaEEHzEUrrXAdnfpstPCY+x3M/5tublv1K/EPlmr0mytu9bW7h3W5bYSpVgykfusKxlifYm/Jio1DLUXFj+tMprIkhGoZahxzqc/v0oCA/WlZJ39v1/SpZOfP8AL0plaaAEah1qHWpVpoCaTahTGlORQBSbUAxTkUBBWf1qsGDr/wB6YGKdlBEGgCkOhpQ2Xfbr+v61aRQE0h0qAYp6ABSERQDFOfwoBblyBtJOgA3JPKsHtL2gs8Kw5v3oe84IS2DBZvur0QaSfTmQKzFxNvD2bmMvnLbRSR1y7aDmzGAPUda+au2/aO7jsS166d9FQGQiCcqj3meZJPOt8ca6kclHantNiMfeN3EOWOuVRoiKTOVF5DbzMayda04FCrJislVEGOkDrEgH3mflFa8FjHK1KAc4+c/0q3FrqT0Z1P8AMT/X8KUTE6jkSPLnS+gHykbMyj1JHzjUe1I0jcAjqI3/AIl/rTh2BgienIweYI5GrO7BEqYOxBj8Rt/ewqOAVI46wfONfXkfnHzroex/a/EcOu5rDeEkF7DE93c5SPutpE7/AJVzjJJ6N05fI/0pVfk2q9OY9OhqQfV3ZntFh+J2O9sGHEB7bfGjdGHMbw3l5EVddtlTrp5V8u8D41fwV5b+GuFXG53VlO6uvNTH/YivozsX22scVthdLWJCy9okZo5tb++k8+WnrWc4buCvBtc87b/l61BSNfenuWTbMEacvOoZgBJIA6naudqiSVM0jCNRWVwzBlszNIUiFB0MfeNVOkEg8tKlxaVkWKDSMI1FBEU9QSDLSqeVSrUMtASwpVbkalGoZaAllpVPKhGqWWgJYTVSGNOXTp6fpTo1Sy0BJ1FKpjQ1C+W/5/7+dTv60AxFUMhdltD7R18lGpq1G5VdwkDvLjnZVCz05t+VWirdEM8s+nftL40wVswloLcuAbG4w+qQ+SrLR5jpXizGtt2n4qcTiLl4z9bce7B3AZjkX5KAK1FdS8lkqRfh039vlEt+APvV6KefNWA/iJg+xb8Ka0kINPtA++49steg8M7FNf4MmJsrOIS9fuQBJuWQ+UgAasR3ZIHPUDcVRsHAX1mR6/zKR+YJ96ptry/d5/eUhf096vYawNQdgOZURHzQx7GotJLATqQYPUlYJ9fhb5U7ElFtwAAfh+y3NTzB8uo+YpnQySPi6byP67GP1FI9uJ0+JZA8wdVj5Ee1OzyNp0Db8jo2vk0e3lUkEgq410I59PPzXy5TVNy2SYOjaeYbpB51kWxLArqTIJ2kmCpPSSCD86e4wyiNRsSdI6Qd1ER6bU4JMYNGjaNqPT+Lqf7M1bg79y1cW4jFbinMroSHU9dIPuDS3LUaakDQSOUxoREelJlXbNH7pBI9iI/Gpsg9t7MfTNZa0LfELb94uhuW1Dq0bE2xBRvQR6bVscd9MHDLYzWbd28/IC2EPzZzKj5V4CT++oH98gTWVgbNtiO9uPkiTlUuSOi2ww1PIkqKFdp7P2G7cY3ivEUhFs4Oytx7iJLElkZEDufi1aQAAPCTrGnb4PtXg7+OfB2mW5eW07O6AFRkKqUz828XLaOtfPmM7W3O4OFwg/ZML9vI2a9dOxN68oG+2RYEaRFdN9APCmbiFy8B4LNgqx5d5dIAHsr+wqUQ0ezXEgkHkYqoaVfin8bev5aVWwmuN8koV150ytNANIwjWhJLrTKaFNKwjWgB151KtNSDSsI1FADrUq1SDSMI1oCXWga+R6/3vTA0rjnQEH8fz9KweMYw2eF428Pi7q+VP7xQqv8AzGs5ENxwg00zMeYA6eZrC7SYD9vw93B2W7mwGCPeUZiXtOGZLayJhlysxO8rBMxrjXdlX4PlrEHxHygfygD+lFpZ89tOpOw+f610fbfsRf4bcC3IuWn/AMO8oIDEbqy65W5xJnkTWkw2GZvCurQzGNkQAl2Y8vCD6Dzre+hczuHYZ7zJbteK47rbtj71xp8Xpmcn0HlX1HwXhq4bD2rCfDatogPXKAC3qTJ+dec/Q92M7oDGXlhiuXDqwghG+K6Qdi8mByUnrXqF1CQQGKkj4hlJHmAwI9wawkyTyv6S/o37zNicGviPiu2VGpIMm5aA+1vKjfWOleQXgftHKZ0bkGmZ9Dr/AF619Q/t1yyyriMpRmCrfQFVzsYVLiEnISSAGBKk6eEkA6btd9H+GxuZ/wDBvne4ighj/wAS2dH5a6NpvUptA8P4FhBis2FJCXbjZ8OxgBcWBraLfdvKBB+8q1pLmHKFg4KZGYMCIKycrrl3lW5eddtxX6MeIYYzbT9oQbGywzCDIhSVYGegMHUVdxPDNjUBvWbmH4ioyOt621pcWAIzIWAXv43QfHOmulWvoR3POxdy+H7PODqeYIPsR8+prILxqdVYQ0c9dGHvB896xsThSjFTOh2Ohgb/ADGxFFm8U/eU8uR0/AxP+4q76kmQinaeg3ggEaEdR5DptNS2YaEGB99M4+TATUKFI8Oq+ksnUFftLVWcrG0cgfEv+htx+fWoBfb6wo8wrf1UVGUHeWPSWPvrp8xWXw3hWJxLFbGHvXWGpyKHAB2JMaDzNdfwr6Jsddg4prWDtczddHf5KunuRSiLOM4ZgLmJupYw695ecwoXRVnciNBpqW5RM19L9kOztvheDWwhDXDLXHiM9w7tHJRoAOgHnVfYPs5gMEGt4V7d28FHe3M6PdhvhzZfgU5TA0Bjmda2GLJLE+Z9gdKib2oq3YjLUI1SrTQ61zEi7U9BFIDFAG1WWFL/AAieROw9JO/ymqMa8Ix8vzMU3Hb1y0LFi1IzBpKnKSEyKFzbrL3VJYawD1q0UnbfYjvRmNw9xqIPkDrVFYfCbF1Fzo91ipELee+e8WBnUpfdipksFbQyBMrvHEe1uDRjlBvvMHIsgEGCCzkKCIggagiDVpKCV3XzLQhOb2xVv4GSdDTg1om+kIL/APrgA7fW6xtsLZA96qu9qLGIILo9pI3KhxPMgKc0bCYqieN8SRrLTZ48wZvyIp61djhuGviMPikZuYEGPKJkH1q1eP4fD/VXFd2SQzgKw0MQGZhmI2IWYiN9K09ows2nBvivR8XhifQxXK2cO78PwZtXbiOLasLgaG7xkBzPmBDEnMSGGsmd66/AZHK37DBkcZWGo2MHQ6hlIIKnUQRoa0eMuDC3LiBHu4d2Llba5ms3GOZ8o3ZCxzaA5SSNoiZQltpCDV9R8VgrfE+HhL6ZRdQEjSUuqdwZMZXUjc6etYfDfo7wNjKqWpQEMyuS5uMDK96x+JVIBCCFkSQSBG64DibTWlWwCLaKFUGdhK7nUmQZJ1mtlVbZYh2gbE+QifxrTntDZNwojozLo9vMouId9Vnpyrc1q+PdnsNjFy4i0rx8L7OvPw3BqvpseYNVfUsjIzWcTZYSt21cVkYSCCrCGBjyNU9n7zm1kuNmu2Xay7HdikZLhjm9s23Pm5rzM9mMRw/EPcweJYgHUlJBg6rfUGGH78QNdU3ruOyXFv2l7twW2tlltretsPgxFqVbWdQyNag9EqyToh89DpqPKq7V5WmDMGDvvWDxrFuigWiguEjV1LgLzOUESeQ1HXWIMN0Ks57tv9HtjHTcUC1iN84GjkbZ15n94QesivEuPdkMThC3e2i1sf5lsZh/q00+cGvdA937WIvMev1afhbQCpFy4T42z6aOQqv/AAtkAVhtBgHQgzvVPergvsfc+aVUDUEe+X/lf9avVtNYgxJOSD6yxze9e5Y3srhMXe7lsNb7xhm7xfAw0GZ2yRmAzDc6mBzmtkv0S8IQ+O27Ho167/0EV0RluVmcmk6Pnd7dr93/AJj+CnSt52f7IYnGEDDYZ3U/5rr3doeZuNqfQH5V9CcN7KcLw8G1hLRI+FmTvGHmGuyQfOa3F7iJGiqAPf8ADYUcoruRu+Bzn0edi04Rh3zOLmIu5TcZRC+GcqIPujMdTvJ22rcBppmfNqTNVHSspz3EJEsOYpgaAaQiKoSSp5UzLUOtVXCWyoNCzBZ6DnQgZcO11WVRI2zbLIPXn8po7THu/wBnvuQBbuBLhnQLdyif/cS1ryBJqnj+McOuHsk20VUNx1kQHOUAuNVUDViIbxL4lGY1pO1vCGuYS247wqgzXLVy5dvHI1vKzRdYtKgmQdYZueh1lUYvuXxR3TSbo7O9dCgljAH5kwAANSSTAA3mvOe1GFAxDuAbasud1YCVcT3ghSRqAj6H/M86zOB8ce0tsXAbgtghCxLQpAAzHfMBIDwxgkGNWOHxHE95ce60+LL8UCcv2iokAmAIk+FFBJMk8meeOeLk9PR4c+LUccX8mc3inBZBDAkKCDl8MMRd1Bg5NZ89qvuvmOmiKASsSYdstnT+EqY9RV2OliCgXbclRqSSdCfOmZiDmWASoBWViF2E8iDsfSudyhR6Kx5nJ2/sI2HYEFht9pPC6+aOkFflHzrqeDWhcwINwy9tgrMGKkkLlcsVI+Iliep1rmxi3Gw16tEDz03rO4fxE217sNlViHzfGA4OuZAQxDTy2661fTTp02c/qOBzgpQjwbV+KmxbdbLwHZLsoV0gOrBdCBmNuwux+M6a1vuwmJe6t57mp7zKCQAxic2aABIaRoB8O1ef43iFxna6xt2wHVQHcJ4UZDaLHXIr3LiMZgqqHpr0GH7WW8OwTDfWg6ZrpFgMw1ZsreMySTIUzm+ddsMn422/wrofPyi10OyxQKXXGbKLi94rGDDKAtzQ6bd2fm1azE4kqJW/nM/DA2rRY3tNiL65Gs2keQbU3Lq+IBpWTagyoKnyatnhcUb1sWQoS4oDZGIDkAwWBBKsNRJBO/KpWXHKVRZK4NpicS/eWwpgMoMESNZqLd10vhGfOGE6gDkdo9KxeNYRybUO1tZs22ZGUMM9wJAJBg+LQjnFWDCvau2hc+FVCC4XZgxggS1xmbMZGjEkzoTV66WTZKG5ZdyLZYMZBE9SRqPWruH3VcvlUWrkAEhRMAkLOgmJO/Wrb1y+GOVEKzoZ1jz1pOHYdg7u8Bm1gdJ3/CoJMfgqEsxzQA2ogeLfc8q4ntB2o+vhrj2rbXAge1btO0aHN9Z4QoVlkwxJJAGhNd9w+w9t20BQmc06iJjSuZXsmGCEWrbm1cbJnLFQ1pygJUMpM92CRMEiSDSk+RdCYvD3sOhu94b1oOtu4rqgZGuMEt3Fa2qgqGIDKRtqCIILozBO8e6FXLnYlVyhAMxJPIAVtcbhbv7Nct3BaGdlJZXc/C4IGXJzjrpPOK13DsLcu3Es5FKqFd/H9hW8CkDkzD5hHFUnBOSUS0ZNRuRmcLfuHa9dBW5cQHKfiUFZt2z5gHX94tWVgXd5dzoxMLp7zE1fj7JbEMxAKZcu/OADp+FYvD7LW2ZTqkypkaH0q832RkvJlgxTmgilUxpWRYgaU9BFKrRpQETFPQwpFMaUAytNV3WyslzkrAn0Ohp3EaipwjoBcv3DFuyGOuoGVczvHOBVoK2QyrjuJXBu2LuH6hu7VyASyuxVAwUCWBhJjUZSYNW2+J2roXurym2y5u8tsGJWYy2onM0jWJI00kitLxjC3+JWMsrai4lzu3QiILZVNwEnNGp8MarEc+Sw3BjZH1ioTcJPeWmzW3I1gkASQD8LDY6SJpkyKL3VaOnBgWVbdyTNrww27V0G4gazbY5lVQVAAiAo0yq5ygdFG9YnaPGWrt8tZXLbgQIygtzbLynSpbib2ke0hAW4mVxAPhggAdNCfetVXlZMtql3dn02m0zjJTl2VLrz8a8hRRRXOd4UUUUBjYlHBlWJXcp0aIDqRBDAADQgxsRzixjryKVUqFOmVZsqV00dUXU+cgkGDIrKqHUHetVk6U0cGX07Bkk5NdWbDswhxTd03cW30Crdd7iuqifDbyBLkRsTn0JkCu7s8HfDEXWY34UhwqRknd7VsSx0mQSzRtzU+TusHcggghhoQymVZTyIIBB8q7/s322ud2Di8rKJW5dUZChX7bpJBUrlYkRAO2hI79O8HRyVP+/Q+f8AUNE9O1KP5X9jqMQgvWvA4hlDW7i+NZBD23EGGAYK2h1is3BYlbyHMAGEpctmGymNVPUEag8wQedebdsOOX8Fi3u4UK2HEC9ZI8BuR3j3RB8BOeGIG6kkNBIzuE9usFiipNw4PEQAC5VRBPw94RkuKT9loOugB1rujLa6OFxbVnZvwtk/wHyj/wDm4L246LqGt9AAco+7WBj7l1QGa06uswbf1yMOY8MMOXxKBpvzrYWsdcUDOguAx47JAkHn3bnb0Zq13Gcbfud2MI5tuXXML2HfILeucywXXpB1MDmTVpKEkVTaYuG4yzr4bDsZjQqFB/ecmF84k+RrY4SyURVJlt2I0BdiWcgcgWJMedTh7IRQJJjdmiWJ1ZmIAEkyToBryrX8Q4uqjwsOQzcgSYAHUzoB+dYNpGqVlPH8aokEwqAsx32HQbwJ0HM1l8DwrWLBdxF+6c7KY8OkW7fTwLExoWzH7VYvDODlmW7fBVEIdLbblwZW5cHkdVQ6gwx8QAXPxGJzmeQ2H9amK2pyfLKylfRGOjVLLQ60K1UIIRqllqHWpVqAhG5VLLUOtSrUBCNypmWaV1qUagJpcPaRlu4e7IS8GAIJUkOuVlDDYxtUDSq8bqoHJmUH0NTF07IZXjuIXMJby39jKJiEBKZyDlzoJNvUeY0iZgVoOM8UW9lFtQFBUyJiERraKCyqT8bkmOgE6x1PHMMt+6MLcnue7W5AJUs63PB4hqAmQNA3kTpoeFxmG7m6LYLFGVnRnWGIGQwY0kB5kaGRtqBTUuUYtR47nfoI4pTTn+bt4NZiDLH1/LSq6e+PE3qfzpK8dn1seAoooqCwUUVNSQH9zUUVi4/EhVOuv5A9f7k8tamKcnRWUlBWzGa7Nwx5/hp+ZHzWt1wC5HedJs6ebuUP/T7VzWF1YnosefiI/SfID0rq+A2Pq3brdw6/JLqlj7XD7VtnSjGvl/s8TXT36WTfd9Pr/wBNrb4IxsWyshVlMwLT9VcZFZmUh83gBzBgSRqSKwU7G2rl1LZS0xuuZZUa0y2l8V1vq3VJghQ2SZdZmu87N/8A46fxXffvrk1zd92XH3ns3CndJbtAAKy57n11wMp3EGztBHUV3OcccVOb6dL/AHPD3fhOnbg2EtnLbU4cj/w5eymoiWS3COdftA1aME0HJiyxJkd4lho8oRUn51i8K44LzCziFVLpByMs5LhAJOSdUeATkM6AwWAMZF+0VJB/7iur3YyjujTTMkV3uCXX+PEiOeW3HsC5WfVTTYfh9ix4wWu3R/mOQx2gxAC2555AKpyxVtV3pdUier5Y9zFF99P3en6+tUsI1pWWmDdf9j+npVW76gZTSsOYqDpTg1BIKZpXHMUERTCgBTSsvMVBEU4NACtSuOdBEUwNADCqbqZgVOnn0PKrEblUss0BZcRb/dlmazfSQrrlkzGYDMCrK2USN9OW9cN2q7+3eS1eKlVk2nVSudSEAzanVSiqQI0Yn7QrsmUMMp/v/enxNq3iLfc4oTrK3NoYaBg32G19DJGoJFWl/ki43TNMGRYsik1aPNcbEyCI2PkRy9orFa8o0LCek6+1dbxXsFfg9y9u5pozE2ngbZoVlY+YyzNed4wPYutZvW7tq6NSpVSCOoNtZdfMV50tHNdWfSYvU8UlSZuVcHYip/v1/wBq57v+7RWBDjNDMCSANvEJP+0bGsixxRvNuoMSNNCSOv3tQd9Jqj07XButbC6l0N1UVgjiYicj/IA/kapv8W+6pHm2g/Hf5VmsM32NnqcSXJn374UbEnooJP4bVo703GloidFEESPvGfEdPhByiNTUXMSXjWZ9VQn1jM48tR5irUtKAWYgIACSdAQNvRB938zXTDGoL4nFly+86XBdaECYnXQLuSdABO5JPPcsa73DYHLYFqYOQqWH32BzMP8AUSR8q1PAOCtK3rylTvatMIZely4OTfdX7O51jL0Nebq81tRXY8XX6lZGoQ/KvuzDw/bS1g7TW7tu4bpa49lFUsLjXXZ2th1BCslxnQjooImaTguGdLc3jmv3He9eI2724ZIHkoyqPJRWcF38zPziJqajPrJZcahVV9zgb6FeJsl1KhsjaFXG6XFMo4nSVYA/LpXV2sX3+Gs38uUsiMy81LAZlPmG0+VcuDO3p8xW+7OHNhHQ7pdvDaNDcN1B/I6V3ekzf48b+ZUsIpAYqVMaUxFekXA0kcjqKFMaU5FALtvqOv6/rUDSpUxpQV6bdP0/SgGpBpQjU7CgJqvahTGlORQBSbUKYpyKAV1qUapUzSsvOgJdaFapUzVb+W/4CgJYlfgJU8gpgfy7H51TxLh1nHJ3WIGW6JNu6hysrH7Vtjz6qZB5gisi3+POlu2weUirKTQ72jzDtJ2YvYRibqq1vbv1X6tlPK4P8s+TSOQPTmbuBKfCJUfYeZWeaXBH5jzk175h8WwEHxrtDbx0zcx6+9anFdkeH3TItth2/wCEzW15n/DE2p84qjwp9YP9md8Ncmqyr91z9DxV70kAMZ/fa2w9ypb8alQ7He2NeRzmfIElV9wa9b/+m+HbT9txJnlOD1/+CtD2o7GYezkw1lr9/F3pKm7dAS1aBhr1xLSqCByEeJtNdaiWJxVtpIl6vH8X9v5OOwWHz3MttWxN4j4VggAc2Y+FR5nT513XBuzIskXsSVu3gZRBPdW2GxUHV2H3ztyA3rccE4PawdnJbHm7n4nbqx/IbCdKW45Jk14Wo1blahx/foY59XOa2rovh/PkHYkyd6WiiuI4gpbrwJpqxcZeA1OyjMflqfwq0I26AvCpyGdZu3j8jeePwiui7J3Yu3rZ2dEujzZfqrnsos+9c3wRStm2rGXCJmPVsozH5ma3fZ4E4pcsnLbuZ42CPlIzHqSiwOcE8q9HQycdXS72gzaXE5cxp7UqNV+KPjb1qh1r2XyWJZZqEapVqHWhIMs1CtyqVaaHWgIdOm/4H1qLbzpz6GmRqW6k+vWgHZZpUblUW35Hf86Z1oCWWaVDyqVahxQCkRTg0VWR7UBDeW3X9P1q1dtKKTagAiKcGik29KAGEU4NTWNiAdFG7kKPnQFtnEW7Nq7i7pi2isRpJyrvA5sToB+tabg2EcF798D9qvkNd55FH+HYU/dtjTzbM3OsztKQ9/D4Rf8ADtBcTdHXu2y4ZT63Abn/AKFXV5vqmfbWGPzYj5MbHN4R5msGsziH2fn/AErDrxSr5CiiihArtAmua7V4kLhrs7MmUwdT3hyEeQ8R19a3eKu/IcpB1PpufSuX47g2vGZm3ayvcEHVncWrcsNJDMQE5ANJkmu/R4rlf7/QvjjumkYuF4pibmpItAnZFhzO0s0x6iD516r2Huf/AGHh0ZXuhjqSSHJDMx1ZihQkmTrXmOAtaknltXd/RvifHiLJ2YJeHmY7q57BbX81enpJr3XFdLR6+t0cMWmUorqn1N2450ympZYkdCR7aVWRFdTPIJYc6ZTNANIRFAS450ymaAaQiKAl150ytQDSkRQEXEoVuu3X9f1pwaRhFAS61KtNCRyqGEUAy222yn2NObJ6H2Nb6it/ZXkpuOeW2w+yfY05tHofY1vqKeyvI3HPLbYfZPsac2j0Psa31FPZXkbjnltsPsn2NWYOyTfUkGEUmSDGY6f1/Ct7Wr7RYp7dksmh5tAbKMpMwdNwo/1VKwpOxuNDhrDtdxF5lcG5eZRIMi1Y+ptx5Eq7j/zayu5b7rexoPE7n7M7i6SBdtr+0d2FK2mdBcfIQV8ILakECPEDlNK/aLu+7Vbn7QHuhe8YKhKtdS34SoVLmXO2qj7MEbtXn5vSllm5ufPwJ3lGOw7ECFbf7prD/Zn+4/8AK36Vt7XGbtzCPcOWzc7mzcDCWVe+QNqSpjLLDMVIA8RG4rCwvaG4pQG4rqe8Be4UyyL1pc4u2gFdFFwiQq66GCCay/8AFj+t/Qhysxf2Z/uP/K36VVdt3Btbf1yN+lbM9prj22Koocd2RaVpuuC1o5kDgL3b5yoZo5GQdBlY/iF65bwZssyG85zi33YMCxdcpN62csOoB8IMrGmoqV6ND9X2Is5O5gLrnxJcjpDexAER65vka2XCOCM+Fxvgys691ZBUrpYt5kMRMd67+oArYW+M4mwCL2S4RctWiwMBXOGsvcdiFA7sFrjEwD5AaBB2quA3CRaCgSmZiqnIbwzBxJYXDaBXTYneNezBoo4pXdkqVO0cLg8Dd1+quwYIm24/pW87LWrtrGWWNu4FOe2xKOAFdJBOn37dv3r0ZMSxIHduAUzSckT9yM05vlHnXPW+1DRaJFo94yhsjsSpYWzkggEsO8IIEnQSok5YhoVDIpqXB6mb1WWXE8biuvxNjjbRFwwCQYOgqs2j0Psa0+O7S3GQlGVIBJNo22OcreC2j3ojNNtSQPEcwjzs4jj8UlvFXEe6SFyKDbsuLVwWjeuXAFQFguZbYDTqJMjWul4U3dnl7jYi0w+yfY0/dHofY1qbvGL3eX/rHCi3cZLaCyLisndBFZXtnJnLMAWLZg0jLFNc4heslku4l2NpW70rbsBu6t4VbpxAXu9zclfu+KIkTUeyvI3GxFph9k+xp+6PQ+xrZcItXFsoLzm5diXYhB4jqQMigQJgGNQBOtZlT7K8jcc93TDkfY0/dnofY1vqKj2V5G457umH2T7Gn7s9D7Gt9RT2V5G457umB2Psafuz0Psa31FPZXkbgooorcqFFFFAFFFFAFFFFAFFFFAFFFFAFEUUUAUUUUBEUGiigMbhigWkAECNh61lRRRQBRRRQBRRRQBRRRQBRRRQBRRR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3800" name="Picture 8" descr="https://encrypted-tbn2.gstatic.com/images?q=tbn:ANd9GcS2WkTYpy3heLXSJY9AZ4EQRrkM6HzLdaVWeYUq1pI3fdQ0LVn8F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348008"/>
            <a:ext cx="2786082" cy="1995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8596" y="214291"/>
            <a:ext cx="85011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W ankiecie</a:t>
            </a:r>
            <a:r>
              <a:rPr lang="pl-PL" sz="4000" b="1" baseline="0" dirty="0" smtClean="0">
                <a:latin typeface="Comic Sans MS" pitchFamily="66" charset="0"/>
              </a:rPr>
              <a:t> uczestniczyło </a:t>
            </a:r>
            <a:r>
              <a:rPr lang="pl-PL" sz="4000" b="1" baseline="0" dirty="0" smtClean="0">
                <a:solidFill>
                  <a:srgbClr val="FF0000"/>
                </a:solidFill>
                <a:latin typeface="Comic Sans MS" pitchFamily="66" charset="0"/>
              </a:rPr>
              <a:t>100</a:t>
            </a:r>
            <a:r>
              <a:rPr lang="pl-PL" sz="4000" b="1" baseline="0" dirty="0" smtClean="0">
                <a:latin typeface="Comic Sans MS" pitchFamily="66" charset="0"/>
              </a:rPr>
              <a:t> uczniów naszej szkoły </a:t>
            </a:r>
            <a:r>
              <a:rPr lang="pl-PL" sz="4000" b="1" dirty="0" smtClean="0">
                <a:latin typeface="Comic Sans MS" pitchFamily="66" charset="0"/>
              </a:rPr>
              <a:t>z klas </a:t>
            </a:r>
            <a:r>
              <a:rPr lang="pl-PL" sz="4000" b="1" baseline="0" dirty="0" smtClean="0">
                <a:latin typeface="Comic Sans MS" pitchFamily="66" charset="0"/>
              </a:rPr>
              <a:t>II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i</a:t>
            </a:r>
            <a:r>
              <a:rPr lang="pl-PL" sz="4000" b="1" baseline="0" dirty="0" smtClean="0">
                <a:latin typeface="Comic Sans MS" pitchFamily="66" charset="0"/>
              </a:rPr>
              <a:t> III gimnazjum </a:t>
            </a:r>
            <a:r>
              <a:rPr lang="pl-PL" sz="4000" b="1" dirty="0" smtClean="0">
                <a:latin typeface="Comic Sans MS" pitchFamily="66" charset="0"/>
              </a:rPr>
              <a:t>oraz</a:t>
            </a:r>
            <a:r>
              <a:rPr lang="pl-PL" sz="4000" b="1" baseline="0" dirty="0" smtClean="0">
                <a:latin typeface="Comic Sans MS" pitchFamily="66" charset="0"/>
              </a:rPr>
              <a:t> II klasy liceum</a:t>
            </a:r>
          </a:p>
          <a:p>
            <a:endParaRPr lang="pl-PL" sz="4000" b="1" dirty="0">
              <a:latin typeface="Comic Sans MS" pitchFamily="66" charset="0"/>
            </a:endParaRPr>
          </a:p>
        </p:txBody>
      </p:sp>
      <p:pic>
        <p:nvPicPr>
          <p:cNvPr id="26626" name="Picture 2" descr="http://us.123rf.com/400wm/400/400/alice789/alice7890906/alice789090600013/5030741-prosty-rysunek-szczesliwy-chlopiec-i-dziewczy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214686"/>
            <a:ext cx="3810000" cy="3238501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214282" y="3071810"/>
            <a:ext cx="4000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 smtClean="0">
                <a:latin typeface="Comic Sans MS" pitchFamily="66" charset="0"/>
              </a:rPr>
              <a:t>-</a:t>
            </a:r>
            <a:r>
              <a:rPr lang="pl-PL" sz="4000" b="1" dirty="0" smtClean="0">
                <a:solidFill>
                  <a:srgbClr val="0070C0"/>
                </a:solidFill>
                <a:latin typeface="Comic Sans MS" pitchFamily="66" charset="0"/>
              </a:rPr>
              <a:t>56 dziewcząt</a:t>
            </a:r>
          </a:p>
          <a:p>
            <a:endParaRPr lang="pl-PL" sz="4000" b="1" dirty="0" smtClean="0">
              <a:latin typeface="Comic Sans MS" pitchFamily="66" charset="0"/>
            </a:endParaRPr>
          </a:p>
          <a:p>
            <a:r>
              <a:rPr lang="pl-PL" sz="4000" b="1" dirty="0" smtClean="0">
                <a:latin typeface="Comic Sans MS" pitchFamily="66" charset="0"/>
              </a:rPr>
              <a:t>-</a:t>
            </a:r>
            <a:r>
              <a:rPr lang="pl-PL" sz="4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44 chłopców</a:t>
            </a:r>
          </a:p>
          <a:p>
            <a:endParaRPr lang="pl-PL" sz="4000" b="1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pl-PL" sz="4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17 pytań</a:t>
            </a:r>
            <a:endParaRPr lang="pl-PL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encrypted-tbn1.gstatic.com/images?q=tbn:ANd9GcQb6KI4FlVzSTKmg29hAktOb-214DDpzeHX0h9NrdphKg1Dw9-y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857760"/>
            <a:ext cx="1857373" cy="1857373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642910" y="285728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Podsumowanie ankiety</a:t>
            </a:r>
            <a:endParaRPr lang="pl-PL" sz="4000" b="1" dirty="0">
              <a:latin typeface="Comic Sans MS" pitchFamily="66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2844" y="1071546"/>
            <a:ext cx="88583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Comic Sans MS" pitchFamily="66" charset="0"/>
              </a:rPr>
              <a:t>	Mimo że śniadanie jest najważniejszym posiłkiem dnia, daje energię na cały dzień, to prawie 10 uczniów przyznało się, że nigdy nie je śniadania.</a:t>
            </a:r>
          </a:p>
          <a:p>
            <a:r>
              <a:rPr lang="pl-PL" sz="2400" b="1" dirty="0" smtClean="0">
                <a:latin typeface="Comic Sans MS" pitchFamily="66" charset="0"/>
              </a:rPr>
              <a:t>2 osoby nie jedzą nigdy domowego obiadu, a aż 78 tylko czasami.</a:t>
            </a:r>
          </a:p>
          <a:p>
            <a:r>
              <a:rPr lang="pl-PL" sz="2400" b="1" dirty="0" smtClean="0">
                <a:latin typeface="Comic Sans MS" pitchFamily="66" charset="0"/>
              </a:rPr>
              <a:t>22 uczniów nigdy nie je ryb.</a:t>
            </a:r>
          </a:p>
          <a:p>
            <a:r>
              <a:rPr lang="pl-PL" sz="2400" b="1" dirty="0" smtClean="0">
                <a:latin typeface="Comic Sans MS" pitchFamily="66" charset="0"/>
              </a:rPr>
              <a:t>42 osoby przyznały się do łakomstwa.</a:t>
            </a:r>
          </a:p>
          <a:p>
            <a:endParaRPr lang="pl-PL" sz="2400" b="1" dirty="0" smtClean="0">
              <a:latin typeface="Comic Sans MS" pitchFamily="66" charset="0"/>
            </a:endParaRPr>
          </a:p>
          <a:p>
            <a:r>
              <a:rPr lang="pl-PL" sz="2400" b="1" dirty="0" smtClean="0">
                <a:latin typeface="Comic Sans MS" pitchFamily="66" charset="0"/>
              </a:rPr>
              <a:t>Mimo że z ankiety raczej nie wynika, że nasza młodzież źle się odżywia, to aż 82 osoby stwierdziły, </a:t>
            </a:r>
          </a:p>
          <a:p>
            <a:r>
              <a:rPr lang="pl-PL" sz="2400" b="1" dirty="0" smtClean="0">
                <a:latin typeface="Comic Sans MS" pitchFamily="66" charset="0"/>
              </a:rPr>
              <a:t>że nastolatki źle się odżywiają.</a:t>
            </a:r>
            <a:endParaRPr lang="pl-PL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7158" y="357167"/>
            <a:ext cx="85725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1</a:t>
            </a:r>
          </a:p>
          <a:p>
            <a:r>
              <a:rPr lang="pl-PL" sz="4000" b="1" dirty="0" smtClean="0">
                <a:latin typeface="Comic Sans MS" pitchFamily="66" charset="0"/>
              </a:rPr>
              <a:t>Czy uważasz, że masz:</a:t>
            </a:r>
          </a:p>
          <a:p>
            <a:r>
              <a:rPr lang="pl-PL" sz="4000" b="1" dirty="0" smtClean="0">
                <a:latin typeface="Comic Sans MS" pitchFamily="66" charset="0"/>
              </a:rPr>
              <a:t>-niedowagę—         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17</a:t>
            </a:r>
            <a:r>
              <a:rPr lang="pl-PL" sz="4000" b="1" dirty="0" smtClean="0">
                <a:latin typeface="Comic Sans MS" pitchFamily="66" charset="0"/>
              </a:rPr>
              <a:t>%</a:t>
            </a:r>
          </a:p>
          <a:p>
            <a:r>
              <a:rPr lang="pl-PL" sz="4000" b="1" dirty="0" smtClean="0">
                <a:latin typeface="Comic Sans MS" pitchFamily="66" charset="0"/>
              </a:rPr>
              <a:t>-nadwagę—           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14</a:t>
            </a:r>
            <a:r>
              <a:rPr lang="pl-PL" sz="4000" b="1" dirty="0" smtClean="0">
                <a:latin typeface="Comic Sans MS" pitchFamily="66" charset="0"/>
              </a:rPr>
              <a:t>%</a:t>
            </a:r>
          </a:p>
          <a:p>
            <a:r>
              <a:rPr lang="pl-PL" sz="4000" b="1" dirty="0" smtClean="0">
                <a:latin typeface="Comic Sans MS" pitchFamily="66" charset="0"/>
              </a:rPr>
              <a:t>-normalną wagę ciała—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79</a:t>
            </a:r>
            <a:r>
              <a:rPr lang="pl-PL" sz="4000" b="1" dirty="0" smtClean="0">
                <a:latin typeface="Comic Sans MS" pitchFamily="66" charset="0"/>
              </a:rPr>
              <a:t>%</a:t>
            </a:r>
            <a:endParaRPr lang="pl-PL" sz="4000" b="1" dirty="0">
              <a:latin typeface="Comic Sans MS" pitchFamily="66" charset="0"/>
            </a:endParaRPr>
          </a:p>
        </p:txBody>
      </p:sp>
      <p:pic>
        <p:nvPicPr>
          <p:cNvPr id="10242" name="Picture 2" descr="http://pu.i.wp.pl/k,Mzg1NDY5MjEsNjQ0MzQw,f,wag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214818"/>
            <a:ext cx="7000924" cy="2422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5720" y="357166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2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Czy uważasz siebie za zdrową osobę?</a:t>
            </a:r>
          </a:p>
          <a:p>
            <a:r>
              <a:rPr lang="pl-PL" sz="4000" b="1" dirty="0" smtClean="0">
                <a:latin typeface="Comic Sans MS" pitchFamily="66" charset="0"/>
              </a:rPr>
              <a:t>TAK         NIE      </a:t>
            </a:r>
            <a:r>
              <a:rPr lang="pl-PL" sz="4000" b="1" dirty="0" err="1" smtClean="0">
                <a:latin typeface="Comic Sans MS" pitchFamily="66" charset="0"/>
              </a:rPr>
              <a:t>NIE</a:t>
            </a:r>
            <a:r>
              <a:rPr lang="pl-PL" sz="4000" b="1" dirty="0" smtClean="0">
                <a:latin typeface="Comic Sans MS" pitchFamily="66" charset="0"/>
              </a:rPr>
              <a:t> WIEM</a:t>
            </a:r>
          </a:p>
          <a:p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14</a:t>
            </a:r>
            <a:r>
              <a:rPr lang="pl-PL" sz="4000" b="1" dirty="0" smtClean="0">
                <a:latin typeface="Comic Sans MS" pitchFamily="66" charset="0"/>
              </a:rPr>
              <a:t>% 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l-PL" sz="4000" b="1" dirty="0" err="1" smtClean="0">
                <a:solidFill>
                  <a:srgbClr val="FF0000"/>
                </a:solidFill>
                <a:latin typeface="Comic Sans MS" pitchFamily="66" charset="0"/>
              </a:rPr>
              <a:t>14</a:t>
            </a:r>
            <a:r>
              <a:rPr lang="pl-PL" sz="4000" b="1" dirty="0" smtClean="0">
                <a:latin typeface="Comic Sans MS" pitchFamily="66" charset="0"/>
              </a:rPr>
              <a:t>%  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74</a:t>
            </a:r>
            <a:r>
              <a:rPr lang="pl-PL" sz="4000" b="1" dirty="0" smtClean="0">
                <a:latin typeface="Comic Sans MS" pitchFamily="66" charset="0"/>
              </a:rPr>
              <a:t>%</a:t>
            </a:r>
          </a:p>
          <a:p>
            <a:r>
              <a:rPr lang="pl-PL" sz="4000" b="1" dirty="0" smtClean="0">
                <a:latin typeface="Comic Sans MS" pitchFamily="66" charset="0"/>
              </a:rPr>
              <a:t> </a:t>
            </a:r>
          </a:p>
        </p:txBody>
      </p:sp>
      <p:pic>
        <p:nvPicPr>
          <p:cNvPr id="8194" name="Picture 2" descr="https://encrypted-tbn0.gstatic.com/images?q=tbn:ANd9GcTuaFF4SyPLCvJBSFChsGnlsagD5SxZ1CBpKo32y_hoK0mj45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1" y="3643314"/>
            <a:ext cx="3714776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7158" y="214290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3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Ile posiłków spożywasz dziennie?</a:t>
            </a:r>
          </a:p>
          <a:p>
            <a:endParaRPr lang="pl-PL" sz="4000" b="1" dirty="0" smtClean="0">
              <a:latin typeface="Comic Sans MS" pitchFamily="66" charset="0"/>
            </a:endParaRPr>
          </a:p>
          <a:p>
            <a:endParaRPr lang="pl-PL" sz="4000" b="1" dirty="0" smtClean="0">
              <a:latin typeface="Comic Sans MS" pitchFamily="66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57158" y="1571613"/>
            <a:ext cx="842968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% </a:t>
            </a:r>
            <a:r>
              <a:rPr kumimoji="0" lang="pl-PL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pl-PL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posiłków</a:t>
            </a:r>
            <a:endParaRPr kumimoji="0" lang="pl-P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% </a:t>
            </a:r>
            <a:r>
              <a:rPr kumimoji="0" lang="pl-PL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6</a:t>
            </a:r>
            <a:r>
              <a:rPr lang="pl-PL" sz="32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posiłków</a:t>
            </a:r>
            <a:endParaRPr kumimoji="0" lang="pl-P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% </a:t>
            </a:r>
            <a:r>
              <a:rPr kumimoji="0" lang="pl-PL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7 </a:t>
            </a:r>
            <a:r>
              <a:rPr lang="pl-PL" sz="32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posiłków</a:t>
            </a:r>
            <a:endParaRPr kumimoji="0" lang="pl-P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% </a:t>
            </a:r>
            <a:r>
              <a:rPr kumimoji="0" lang="pl-P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2 </a:t>
            </a:r>
            <a:r>
              <a:rPr lang="pl-PL" sz="32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posiłki</a:t>
            </a:r>
            <a:endParaRPr kumimoji="0" lang="pl-P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%  </a:t>
            </a:r>
            <a:r>
              <a:rPr lang="pl-PL" sz="32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4-5</a:t>
            </a:r>
            <a:r>
              <a:rPr lang="pl-PL" sz="32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posiłków</a:t>
            </a:r>
            <a:endParaRPr kumimoji="0" lang="pl-P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% </a:t>
            </a:r>
            <a:r>
              <a:rPr lang="pl-PL" sz="32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pl-PL" sz="32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posiłków</a:t>
            </a:r>
            <a:endParaRPr kumimoji="0" lang="pl-P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27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% </a:t>
            </a:r>
            <a:r>
              <a:rPr kumimoji="0" lang="pl-P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pl-PL" sz="32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posiłki</a:t>
            </a:r>
            <a:endParaRPr kumimoji="0" lang="pl-P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pl-PL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% </a:t>
            </a:r>
            <a:r>
              <a:rPr kumimoji="0" lang="pl-P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3-4</a:t>
            </a:r>
            <a:r>
              <a:rPr lang="pl-PL" sz="32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posiłki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7171" name="Picture 3" descr="https://encrypted-tbn3.gstatic.com/images?q=tbn:ANd9GcT3wVYyqDruZgaaQ_h7Msn0IyOor2TlzwnaBmdXEUaNuKAVmRL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2480" y="2083740"/>
            <a:ext cx="4145800" cy="2845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8596" y="357167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4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Jak często jesz śniadanie?</a:t>
            </a:r>
          </a:p>
          <a:p>
            <a:pPr algn="ctr"/>
            <a:endParaRPr lang="pl-PL" sz="4000" b="1" dirty="0" smtClean="0">
              <a:latin typeface="Comic Sans MS" pitchFamily="66" charset="0"/>
            </a:endParaRPr>
          </a:p>
          <a:p>
            <a:r>
              <a:rPr lang="pl-PL" sz="4000" b="1" dirty="0" smtClean="0">
                <a:latin typeface="Comic Sans MS" pitchFamily="66" charset="0"/>
              </a:rPr>
              <a:t>   Zawsze   Czasami    Nigdy</a:t>
            </a:r>
          </a:p>
          <a:p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    51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40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9</a:t>
            </a:r>
            <a:r>
              <a:rPr lang="pl-PL" sz="4000" b="1" dirty="0" smtClean="0">
                <a:latin typeface="Comic Sans MS" pitchFamily="66" charset="0"/>
              </a:rPr>
              <a:t>%</a:t>
            </a:r>
          </a:p>
          <a:p>
            <a:pPr algn="ctr"/>
            <a:endParaRPr lang="pl-PL" sz="4000" b="1" dirty="0" smtClean="0">
              <a:latin typeface="Comic Sans MS" pitchFamily="66" charset="0"/>
            </a:endParaRPr>
          </a:p>
        </p:txBody>
      </p:sp>
      <p:pic>
        <p:nvPicPr>
          <p:cNvPr id="6146" name="Picture 2" descr="https://encrypted-tbn2.gstatic.com/images?q=tbn:ANd9GcRhOrDAs1t85c9oNh9asCpAqK3SxMtmzyv75GPDpUnk78Q431ExS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000504"/>
            <a:ext cx="3643338" cy="2654850"/>
          </a:xfrm>
          <a:prstGeom prst="rect">
            <a:avLst/>
          </a:prstGeom>
          <a:noFill/>
        </p:spPr>
      </p:pic>
      <p:pic>
        <p:nvPicPr>
          <p:cNvPr id="6148" name="Picture 4" descr="https://encrypted-tbn0.gstatic.com/images?q=tbn:ANd9GcQtIfGzFNjsTL2ha8z9tD0_VMz9--Q4ZabmG3XQ-M-Tagg0yY-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3328" y="4021924"/>
            <a:ext cx="3893514" cy="2264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4282" y="285729"/>
            <a:ext cx="878687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5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Jak często jesz obiad w szkole?</a:t>
            </a:r>
          </a:p>
          <a:p>
            <a:pPr algn="ctr"/>
            <a:endParaRPr lang="pl-PL" sz="4000" b="1" dirty="0" smtClean="0">
              <a:latin typeface="Comic Sans MS" pitchFamily="66" charset="0"/>
            </a:endParaRPr>
          </a:p>
          <a:p>
            <a:r>
              <a:rPr lang="pl-PL" sz="4000" b="1" dirty="0" smtClean="0">
                <a:latin typeface="Comic Sans MS" pitchFamily="66" charset="0"/>
              </a:rPr>
              <a:t>    Zawsze   Czasami    Nigdy</a:t>
            </a:r>
          </a:p>
          <a:p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     45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31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24</a:t>
            </a:r>
            <a:r>
              <a:rPr lang="pl-PL" sz="4000" b="1" dirty="0" smtClean="0">
                <a:latin typeface="Comic Sans MS" pitchFamily="66" charset="0"/>
              </a:rPr>
              <a:t>%</a:t>
            </a:r>
          </a:p>
          <a:p>
            <a:pPr algn="ctr"/>
            <a:endParaRPr lang="pl-PL" sz="4000" b="1" dirty="0" smtClean="0">
              <a:latin typeface="Comic Sans MS" pitchFamily="66" charset="0"/>
            </a:endParaRPr>
          </a:p>
          <a:p>
            <a:pPr algn="ctr"/>
            <a:endParaRPr lang="pl-PL" sz="4000" b="1" dirty="0" smtClean="0">
              <a:latin typeface="Comic Sans MS" pitchFamily="66" charset="0"/>
            </a:endParaRPr>
          </a:p>
          <a:p>
            <a:pPr algn="ctr"/>
            <a:endParaRPr lang="pl-PL" sz="4000" b="1" dirty="0" smtClean="0">
              <a:latin typeface="Comic Sans MS" pitchFamily="66" charset="0"/>
            </a:endParaRPr>
          </a:p>
        </p:txBody>
      </p:sp>
      <p:pic>
        <p:nvPicPr>
          <p:cNvPr id="5122" name="Picture 2" descr="https://encrypted-tbn0.gstatic.com/images?q=tbn:ANd9GcR79rpT8F4zkEFr3-Ayt4w5aoGbm76ZkBe9CqoIzzqCWtAq_Xo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86256"/>
            <a:ext cx="2143125" cy="2143125"/>
          </a:xfrm>
          <a:prstGeom prst="rect">
            <a:avLst/>
          </a:prstGeom>
          <a:noFill/>
        </p:spPr>
      </p:pic>
      <p:pic>
        <p:nvPicPr>
          <p:cNvPr id="5124" name="Picture 4" descr="http://przedszkole8tychy.edupage.org/files/kucharz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643314"/>
            <a:ext cx="361950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8596" y="571481"/>
            <a:ext cx="8358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6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Jak często jesz przekąski pomiędzy posiłkami?</a:t>
            </a:r>
          </a:p>
          <a:p>
            <a:r>
              <a:rPr lang="pl-PL" sz="4000" b="1" dirty="0" smtClean="0">
                <a:latin typeface="Comic Sans MS" pitchFamily="66" charset="0"/>
              </a:rPr>
              <a:t>  Zawsze   Czasami    Nigdy</a:t>
            </a:r>
          </a:p>
          <a:p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  26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68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pl-PL" sz="4000" b="1" dirty="0" smtClean="0">
                <a:latin typeface="Comic Sans MS" pitchFamily="66" charset="0"/>
              </a:rPr>
              <a:t>%</a:t>
            </a:r>
          </a:p>
        </p:txBody>
      </p:sp>
      <p:pic>
        <p:nvPicPr>
          <p:cNvPr id="4100" name="Picture 4" descr="https://encrypted-tbn0.gstatic.com/images?q=tbn:ANd9GcRxvr3bq5tbo0ruS8h0g37-8xMXeRGO9WhhYHD-UAzDsNTVfURO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14752"/>
            <a:ext cx="3036281" cy="2286004"/>
          </a:xfrm>
          <a:prstGeom prst="rect">
            <a:avLst/>
          </a:prstGeom>
          <a:noFill/>
        </p:spPr>
      </p:pic>
      <p:pic>
        <p:nvPicPr>
          <p:cNvPr id="4102" name="Picture 6" descr="https://encrypted-tbn3.gstatic.com/images?q=tbn:ANd9GcRBe5PJc46hpsZ-PVWXDCEZBPEu6AMtsqQ-YKenc9phcB5MTumV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714884"/>
            <a:ext cx="2000249" cy="2000249"/>
          </a:xfrm>
          <a:prstGeom prst="rect">
            <a:avLst/>
          </a:prstGeom>
          <a:noFill/>
        </p:spPr>
      </p:pic>
      <p:sp>
        <p:nvSpPr>
          <p:cNvPr id="4104" name="AutoShape 8" descr="data:image/jpeg;base64,/9j/4AAQSkZJRgABAQAAAQABAAD/2wCEAAkGBhQSEBQUExQWFRUUGRcYGRgXGBwdHRgaGhgaIBghHR4eHiYfHBolGhobIjAhIycpLSwsGB4yNTAqNSYrLCkBCQoKDgwOGg8PGi4lHyUsMiw0LzQsLzAuLzIsLDUsLywsKiwsLCw0MiwsLDQsLCwvLC8sLC8sLCwsLDAsLywsLP/AABEIAOUA3AMBIgACEQEDEQH/xAAcAAABBQEBAQAAAAAAAAAAAAAAAwQFBgcCAQj/xABGEAACAQMDAgQDBQYDBAkFAQABAhEAAyEEEjEFQQYTIlEyYXEHFIGRoSNCscHR8FJisjNy4fEVJUNTY4KDkqI0c7PC0hb/xAAbAQACAwEBAQAAAAAAAAAAAAAABAIDBQEGB//EADMRAAEDAwIEBAUEAgMBAAAAAAEAAgMEESESMQVBUWETInGBkaGxwfAUMtHxI+EGFSRC/9oADAMBAAIRAxEAPwDcaKKKEIooooQiiuXcAEngZri9cOwlBJ2kqD3MYnvQhdvcAEkgAck8CktRrEtpvd1VcepiAM8ZOM18/dT65f11wG8+8jIXAVMZgfCOMk/nSfTOr2N0X3uMigbVWSrGYjB9IjvSgqQ42aF6F3BWwtBnlAPQZP2/hfQWg6nbvqWtOrgEqSp7iqP151GsvAxO5cx/4aVI+BuvWntXCESyloqpJhQSQTn8CMk5mofrt+2+ruOrqykrlWBBi2g5FPQ07KryuJAtfC8pxkyUnljGdQGe/olV1BPBfHsG/lXVzqTiPW4nvLCajE6jsxO1+DkcY5BkT8wfypNdaDc+LdG1jmTtgADngZ4GZE/O4cIiuLPdY9x/CyWTVJbKHgBzBe1jYjsbqfTqrKMXWJ9ix/hNOT1e46khiCR2JxHeonpdhizsRA555mYnHH5V4vTiFgRuJyT2Hy/Ws+Y0EMnhOnIKvY3iRbq8K/urR4T6m95bm9txUr+oP9Kznxf9pnVNLrtRZRLAt22G0tbb4H/2ZJ3gGYOeJBHNW7w/rRpWuSjMrkGVIMROIJHv71W/G9ttXrA9u1utvpWsuXgEMbhYECeV5B4yao/W0jBYSggc7/ZbVPDOWNMjCCs+8W9f6jrmQ33WEyqWjtUEiJiZLRiSTzirf9gPSNup1V12IdbaKEkZDsSSe8g2wPlJ96mdB0yytpQ+ktlhtXcqjHGW9XHvVV+zPxGmm6zdF4hRqN1qRAUP5gKznAwR9WFXQ1MM4vE66vfG5oy2y36qRZ8V3med0K9y4FG0YUMwTtPAB/Gp7pPiyxqkvPYYutkwWAO1jtn0n94fOqbaXCkx6EBM9y0T2OeaHEuqIowbAkk+gH8rNq3PbH/j/cbAK12/F9sSGBJH+GM4Haec8SeKlOn9Wt3vgOQAYIIMGsutWSzNB4j9f+Jq1+E3J1lxQDst2UBPbc7EgfXas/jTnEmimnihjzqBJ7AD7krP4XXyVerWMD78vZXOiiiq1tIooooQiiiihCKKK4u3QoLMQAMkkwAPme1CE313UktbQxy5IUdzAk84wM1Wuo+PNtq69q3v8ttpmVjtmRJz7D+tR3izx/p3HlacfeLi+sMkFUZfhEnBLZBg/CW54MR17qu0kWWARwGcsoMEiCBODIifmKTkq2wzBkmGkYPO6cpYfEeARzG97YORgE5Gyf8AQ/FWqvXZvwqP6UAAADATGcmR3Pyq79K1jPuDEYiPeO/6/wAayQ9WtLaCFjcuLBRgGBDjC+4Pb9feuOoePtWMIosEiJGWg/73H5TSEshbVtliJLCMjp3sVsVXC3zSgwtDR0ONuec/JNvHHSV0nUntKF8q+oYCSu1WJ3AkEY3KfwipLrOktDpts2LdpFLKXZV+IbgRLNLEAg96purFy4269cZm49bFmAnEzwJJMVaehXd+gv6diJAJWSOfiH8DVrnDVduAmKzhb4qcTvdqIt/CVv8AgS7Z0737nluIU4G8kCcj04EfwqFbV27aBku2c7fSqFSJAJ5TbIMg+rtI9q0rp/Whd6a8ECbe5Y9m+IfUE/kwrjw7ZttpxFq0votux8tPUWQEn4feaKqpjgNiCccv7CQ/Wzi4Abg82hUHpt17zxaIYRJKjA+RgfwqxHp10gbVK4g4mfc+oj8uKmtXtW/bKhQGlfSAB8J9scrUet0pqgSzEONu2SQCvJGYGIyay4OIyyucYfLYXF8nCvknfUR6XgWODYWS+k1d9V2EqRgT6ZHMYUn8zTvWOFJkn2wVGf7mo3qWsS3aEkSu9QP/AFAU/CATiosdaF/UJbllV/NQFcSdn7HIE/EI/KoyUklVP/kO4ve3ZUNie2IyMabDdWpbw2LGRE+oif0FRuq1qKwBdATAALAEnsInmqtfvMEAZbqm7ZQbW3Qbo3Bid3ZszGOI9xGrZUE5x8u/tXJOERtdd7ifTCeoKR9S0kHT7Xur1962Zdu8RiZ+gqjdZ6I33g2wF2sQZkQAYkkCYE1augdUs+Sq3rSMUJIYhZaS2Gnn/hT6xZVbwu2T+wcHdG30OOx7DGfnTtHw9kDtbHYPL8suv8am1jY2IuRg/XlsqlpH1tu/5Wla4JXCpgMoESw+GYxJ+VMW6nqw7JvcEHa08Ag8ExGDVs6TfdOoS2823tPa3g8AmUK9mK4ECT8sVx4t8Y2tCqaJLa6lRbLXSxKsXYkhpg+uZYyD8Q9q0mhkg8VpUYqxjNEb4muNhmwvtk3+yg0vXrd0J5gJlSWBBBJzyfaf7irh9nHih/vd/S3YbeTcR4gmFUQY9MbVnHf64zzpPi2wHuG9aYyp2QQ21pEFgwhv7wamuhdVTT6uxrLqtb067wDDPC7WQxiT6yPz7CpAkvD3G5262Hqr6mkpJYXeDGGlovcANufQdgtS8SeN7OiuW7brcdnUtFsAlVHJgkTweMwDUh0TxLptYm/T3kuDvByPqphh+IrIr+tPUNa+p2ttJVLSmJCrHI/EkgTlz7Uh17pSdPfz9O7pcnb6YWZEkAqeODwOR3mrIpxIXADA5rGm4XoDWh3nIuQfpf8AlbvRSOlYlFJ5Kj+FLUwsdFFFFCEVjvjbo17UdVu27t9xa2JctoT6NoUAwCdoO8MSYnB+VbFVd8ZeHRqLXmIP29kFrRid2Mow7qwxHz/OmfX4Z8PdTjIDhdZl1fqJ0yLp7du0gVQRcVfU8jJJ4JmRx2xFQmvNvy0uLcLMfjQgja3yPBB5xxUj1lBesowkBPhU9gT61JOdytGPYzioLUdJuqm/Y4TgttMZ+fHf9axad7pW6ni7uZ9F9G4fFCyna6KzT9T3v8d1cLdpr1uy6pZ6fbtKB590+q5uUElRA3nmPr+FRGvNqzqbVnez2rxBa/dRklpIJUEzAkZ4O72pX7MNl37xpLoXcQWVyAW8s+l9rHI2khxHcGnXjPpj39K27N2yWmOz25DgAcBlhwTMwtbroWPYSBuF4fxpY6jzuNweqjfGmo8v9mqeYLTjaxJlrbAldzDJGOeQBz3qujqN8ttD27K3AVZbewGO8gHdn/Mak2133rQMTm5bQDESQp/Mxz9Cfaonodm7qry2VulPMn/FtkAnhAc49qQomDIcMgp+tLxa7vLb8+KdXEulfUxCoTA8xUxiAM7YGOAe3NaP0jVCzaVcE+UogtJIBKiCBkiJM8/hVW1PhBLRUXrs+UpmEI3rJLZJ3AgsBxmrDa8UaK7Y8vTiNQVFu1aUHGADcYgR6RLQT+7nmk64ukdZuC29+nxSLHNaOxXXix/Ns23WfjP67p/U1WrXT2Y/KQCfYniYn3p71TXIlg2SWLM3eIERkyeTBn6U48O9fstbZHU7d021WFad25ZORggCfY94rPiMjWlzm7uv7HK3aSskpqY+E3VY+6b3PD553ggAksA7CB3kLxXfRNPtvMIPpBBnjBzET9eaueiup90KABVhxschjcmTCMzqO+3C8zVM+/lPPuYB3249pZT/ACp+fVE1ro86vvb+Vd+ukqopGH0+altJo11LXXe4yi1d2W4EwPLWQBjuTkczVa6hoU+8XVtkKqNGZHYdue/FWTw5qZs3nBDk6pwGyASE9JgwZkD86q6ftddfDsF3XJlpjIxJAJAOBxyRxk07IxxjaCMqrhtQKd51GwsfyyVfpIAB+8IZEwN5j5cc0aOwS9wLuuLb25nkkSBtnnmOafdR8MX7SFzbYKMkghl2+4Ze3uDxznMRXTbrA38kIPKZoJBZpYKBmBk9/wCtKyR3uxwt8U7XVHi0ZdE/Vm3L7K2abYw3+Q7W1ZlKl90EZO63OYA5zimvUvCel1F4XmuP6lEAEbQokbYIJC/KcfKpjTdO1GjZrkFkeSW3SMxDETBP1Heub3UFtushNlz1khOBvO4QTjtnsH+VKyU74ANLyBz7Lw8zZmP/AMT88s39ll2u6Uhvsli38LMpYsYMMY5wMD370/1C310407IwUspMzAiT9Ikg/hU10PVLe1tw25FlJCY+KfiJ+Z/SfrU94et/tr9s2yylpUbguzgnJxHq4+nzrQjLi0F5sTjvkJ//ALueKZ8LGNIaATe+++4/hc+HtOli15rEhbcKpAEtJliAcGeJ/wAze2Kjr+qfedWrsA9uy07WmLh3S27/AHu/ygdqnevpbth1BIImAH2qx4zEKcnJImKqWkXYAB3zT9HEGgM5DfuVVFxRtXE+QtIfe3a3OxX0H4c6wNVpkugQThh7MMED5e3yIqTrPvsk1hKX7Z4VkYf+YEH/AEitBpl4sbJEooooqK4iq59oGsvWunX7lhtrKAWYcqm4eYV/zBZP4GrHVL+0fqChLdi45tWrret9zKHSCHtgoCZyrEGAVBEnMQkIDSSpM/cFk/hvqio3l3XhZBD4MR8LCZzGCPYj/DVv8P3jqLzeSGZFI3PqHJ3K08WwACGAI9hIzTPrWq0itaTT+VeAUkW9qAAEfuz8LAGYPPeSsUz0vU/+j3sakg/tfM8yyxyLZjZMAAEsrEY4jsawWufdwhNr9dvWy22TvYzSOaunR/s+01i95yqxuSYJYwu6RAAMRBIzJ4zTrxH04JbkMFbDAQSG2gQCF9RwMD6c8VK3+sqVtOp/Y3FDh1AxxtmZAWJkxj9QhrdOLqvbubW3COZIBEAzAMjuIHY1ZSUbmyCV8hJB+Hayz5ZHOy7mst6F4TV0uwjDe7hQMlFIBGeGI+E+8YNQ3hzpf3fVXfPlLmlAuAGIIVxu3A8goex71svhS0mnvXdOqhAwW9aXduIV5Dgk5xcUn/zVS/G/QSvUbd2J88Naf2V2UhDOMSV/nzW21ml1wrJJ/Fbo5D8P0XOt6mpUCLl0gkjddWACsH027QX5QZHqOc0r0DrrWAoCWkElmCrBOIgmeIJxH41C2NQXRWIEkAkHiRyDB4kEYq2ajotq5pjd09oCE8xYW9MgzdQs3oYbdygTgoImcZEsZqtTtnBbc1PTUrGtLSQ7ndVG/Zt3LjORuYknJ3QSSTE8DPAFd2tPBkIM7IY9irEtHuSuI479qci9b3q7LviCJiCIxxziOal7F374b12Etpp0B2riSZn8gv09VIOlfpOgcufTsn6oiKICNthjN/l3TfqPV7tjShrRYl7i20G1IWVkjcw3Bj2AxIJ71W7XVza3feLDbW2CSJXci4me5gHnH0pfxaxOmtKA3mNet7fSPa4PiiZJj0zECc0rrOhJcFtbjepYRYI3N8toBJ5xj5D2rQhcx7Y2G+q2O1l518j2AgYGEdJ8b2LNi6GWXa+bqKohQJETHGJwKrQ65cOpa9aJtuSWDBgpXEYP0PvUhqPCybmdSwsqB6j6m5Ib0+iApiZj4hzzVl6B0O1prlwXLfqF1LAYsG2u+VMbY2MhOZbIHHNaQYL5KWMpyQq6fG2p23AwtOj5dS05xkDfIOQMYOZBgx7YBGt8pfUr/P8A7s70Pz4FN/GRL6whdoUbQFAA2zyCRy3uT71NdA0QfWs+YS2QI94b+S0vM3XIG36rQpB/53nldv1V+t3yul3ifQ43IGI2iJETPJP981W9Sqs42kbFBbiY3ciJjJUCOJMU8GutjU7N0AgjGwDKLgbj5fKiOxqEvOV884BY7FgfvYXA9vMJ4xjGIpSra9jWXNxe22SsWckyucL3sT7LrR6wWka+qqvmO92FUAIoMLEcDaP48ZqW6T4nYIXuW83GZiRIYBsCYGYXbIwZH4VE9Psrf1JsggCyNqribmwZEnDMGmAYEA1FX/GG656rVyN07d5hiIA7YMAYmKlHE8y6+Q/q33PspUjWMivUMN3XcepvspLqWgdrlm0QpZ/MMKZO1VyT7ZiqrZuiYPNTep6y1vUXNVlQieVbnksct+RxjGDUh4M8HrctC7dmXAhciF5+pnBpunfpkceWB780pSMFPTtaeefilfs+6q1rW2gDCXj5bD3ken8d0R9T71tFZx0TwfZTW2jBZRLBSThlyrc5g9vp9Do9O6w/IVhIKKKKK4uIqjfa0vmaW1Y9P7W8vIMgIC0r7GYEnsT9ReagfGPSBe05b9+yDcUj5D1D8V/WK4dkLD73QzpryebuKv8A7NwAwVxyrKVbcJMccxHend7Ti8t1HIuMFY79oHrX/ZhMnJIjnIJjCirH1bXpd0r2wodriiOZlSGUqQCfyIwTUT0vUm8bJtsEUyHCbwd5DElhIV923vIEkDuSoQ1uTy7LSopoyyTxckDB+/spj7Keulg2jvTNr1Www4AJDoQfZjx/mjtVpfXiyzLvAQZQObmIA2hYBUDfIk5GMHvV9J0BLeq+8NdbzIj0AICYiSBOYgYgYB5qbbWIskDJiWPJJmJY57H8qjCHlxMLCb+w+Ky5uIxayweY9Bv6gb/JKdQ1Vx9Zpr9lWItyr7lCDay+vLQxBYJAAPDHuJkOs2LepILrERwxBJHGRBx8o4GcVFNqXzwIpJLu6PVz3JxTY4fUlhdM8NaM4yV52T/kOt4jp2Ekm3QelymPiHpNu2im0qoFJBVRjJmfrM/nSngzrPl3fu7lFR2chsBlO1ZBO4YIIIiTJOMUvqEDqyk8yJ/v50x6HdSyzX2BlAUfb8QwRuWcE5745pWqhbQSMcDdrsX7r2PBOJO4nw98Uo88Ztbn2+4UPrruntXLyPactbdgFBxE+nv8JUjvTC51kNYv/d1NptqgrAHJiRByOcmpTxRYc6m3edAq30AB8xX37VBB9KrEoQIKg+moPxPootrcQwy4JBz2j6Z/Q1nzxND9HcFbRZrha/PfPMKb8N6wm7ZuXrZ2JLi23BfaRvI+Rc7fqT7U7fUm8Lj2k2+a9i9Z2pcYg2iZmFgABuSQMexqn+HfFiWmuG8We45UKzZCpHBE8T7D+VW3pHWjcDPZRCUDJtsIQrQuG9WJJ4EcCnKSndHqc7PQfXJysWZ9nAdU7udKb9pttyt1rrQzBSgf90bTcHPMjse4ER2q6qE80apPLZ/L9JLvv8hQEcMhA3cgkfOmV3xo7AIENtkHuQA/cmIPxE4Pvz2rjUeEr12yty47tduLuUcwuI3E5kz24+c0zUVMUIu7AVNtFy92Ph8VVbNs3HN2IVn3fSWn+daH4U037FrnMl8fIDYOcc7j+BqmHwtqdP5b3bXoJEE8NBmO3IBxV38PahbVm3b7hV4xmJb/AOTGqjd5Bjyeivk4nHTU24sXD5D/AGkr+hdCt7fBuvsXaSGWS29vaBbHBEGBI4I88TajT22Pl/7G2yj8UEsveTI2/WpPXX1bbMfEJJHH41G9S0GndtrD0Od/oaIcHJI7zz+BrLqHTtkaZmEBpByEjSVUFQ4ku1B172z7KqaC3cc+kF7jEmACSW5bjPuatPXug2U2qLao21d0bsMSCcFjAj9DyaX6V0K1bv2vLO6WEB4gR6hJg8xHHeprq3hxlfzCUZQRCgmRAhfiAkQP0plp8SLUw7nJ6Ddemr+LMe20OA1uMbnbI7LPtZ4bu3L62VBI2l1gEnb7Bf7wPlVo6dqr+htKl62wAgbiD7jmf8uBVm8E2hOoun1XS5SJkgJwJ/GpnqYFzT3fPUIu1pM8COZ+XNajWNcwXXkzqeAXHKpvh3xQdR1WyiAhB5xJPcBG2/TnPvitQrMfsa6UGS5qiJk+XbMdh8ZH4wPwNadU2tDRYIhB05RRRRXVcozxNqXt6O+9t9jpbZg0AxtEnBwcA81gXi3R9Suqt7UXbl62CSuR6Z5OxYAx3jj2r6C630z7xp7tkuyC6jIWWJG4RicVSfCvU7Wot3tC8C/pC1vP7622KhxOe2R2n2roXDssO03VrlortZiFPwyYj6VMabXoLq30BAYwUBhkcyRtEic5jgxHepHxD4bujVvZt21CFixY/uzHfnODHzNWHonhoBhtUO/+KANo77eyj9ec1fFTOlNxgdU1R8Okm85w3mTsQpG1qGVbbOhHmAHPI+oEwR3HI4NSiQwg49iOx7HHIkAx8qb9K0nm271tkdf8DdgwkE8YzAP1E9iI7p+u3EByQbbftFHpJWCD9COfqPbNaxma67T06LyXEOCv4bVtdRmztWH3xY8nD5d+anrlsEAEQV7RyJOQciPbPYfSm1y0I9+PlmM08OgF1Fu2QWtFZDNMrIGcwSCIPY4+lNbJLMNo3TOUB2j8e+ew4/SqW6ZGFpyPzdM1rKgROfTtDX6tbhfY9WOOCHdDkE25psRAMjbyf61AavVpvJQsSfwA7fVv0/Gnes6k1+5sPpRZnb6jj9Dnj8M1YdB4fteQLmxdserm5cOczBARgP3cmR3rCrKgyMFOACW7/TF16b/j/Dv+tc6tqS4Ok/8Am4O+buI6nYDbmq31O+f+jgLm7cjrc04jkA7XEDIG0kycE1Vur6+7cQKoUAiCTAnPcnvNaLobCpu8whjugY5UYB+hpPW2NOxDlUBzB2x9YxXnX1xMmIyQMXtuvSySs87W8zft7fdYzqdLsjdycYyMGP7+la/9m1gHp1ufUAbhHOJdpqs+N+k2F0nmW09TMCpBOBMsY4zj86tH2Waj/q5eObn/AORq1IJhUR6stzbKwpCYib2KiNVq9INdd88A7QAFPwsQJye3A/OrR0vXJqCrrg7EaCCCoedoj2hTmqX4p0dhrxuXE1E+ZDbFXbcXMwZkNGOO1WPwXrFe5eubDbV3tWkVviOxPTj3g9valeJwl1NpGfruk6h2sK0am0pvWFuDcji6COxICGCDIPBPAIjBHBb6/wALWBuZSRG58cAAYEfzNRXifxRsNkW7bB1LMGuKV2nKYBEHEwfmI712viJ1F5L0MUt3vWBHqRJaf8XwgT/lH4uMZGaRsbh5mjn6k7+ikeEzOj8YgWOe9gq7Z6xae2xLSsHIB4j2/lS2ivW2QMpBnsvbiR/7p/CKplrxPda0N1qwzEINxQhjBIyVYSTkkkEmKddM1km9cCJbFu3tm2GMl4BMTkhZPucScVsav1Lg2ZjXADGP7WT+jZRwOax5YHOBvzFyBYeqtPRvHdhTes3YUOFNs8x3G75nBxxMUvd6899wUMsMKNx2fMZMZj6yagNTZKIAm1WubLQcKJFtVm8xJzIMgTwB7ipboGiZGVghgFGCAZAn0jPfaAM+wrDriyiaXsA82NNsdbj0+60NDajTDc3FiTfflY+v2UZpOs6zp4uXVTzfMdm9IwBOSTmD+fNV3xX9our1wKOTbt90GJ/3jiR8uPrWtXnGntv5y+gmQD/m7844rOtFo11ousjeVaW4QhNvDSQB6gDicwSIn8ucPq3zts9trc1a6kIPkzcrZPs+6d5HS9JbIgi0rN/vONx/VqsNZb4Mv6rS37K3blx7L/sSjEsEbcRbKfLA9oVjPFalWo03ChLEYnaSiiiipKpFY39sfh1tNeTqWmZkZmVLgXENtO1wR7hdpB+Xua1u91K0gJd1QAwS5Cifqfp+lV3rPiPpupRtNfv22V8EEkDBwVeIwR8QMYoXCCRhYT0/xrc3u19mYsVP5cj6f8a1voGstalD5LIvoSbcepiAZaZA2EMVJyeMA4Mf1z7B9PcWdLfe23MPDqfxEMPzNQ3RPs6v6K4VbUhmUh1Fpd0cjlsgnuIqs1DaVhc7a/rlTbUywtycK/Xb6udpC27ibokiQYE7T29yOCKrniDow1ADWQN4HIPxgggKD814PuQD2qT03QgrK103bxCnBBfywRA/yrMHt7+9d66VUtZKgMrKPUPiAbbzwSQP0rgrHyPGhp02zy+H9qdPXtfJoDcHqoEfakyWFsDTO1wLsJyV9I2k4GPn7GmfRrt60GUZNv4lnkRI+uOCOZFObugt3LVu4n+2RSPSckZ3q6/SMfL3qE6Zr7k2/KkAqyt/4agHaBIkwxgZ7H50PndBH4oP8fn3WhI7wyYw0aXXwcg9j9ipXU9SFq4HVJDqyNbIjMQcxPB7fyqwdD6gp3Ei2zKZXcVQqzfE8sSABA4VjJnvVQ6SzfeiBJCJtLuzMxLNkZ9Ee8D97J5qZ0+1GW0ikOZKmc+kDdmZHOI7VhVNcxlT4zRkjI7fmVKNrfD0i+Mb3xyHttfopX76EtfswLgXcF/zbSe8DJjmM0pY1JdQQAgPPOJ+oHf5CmWutlMAnA3tBPxEAtM9xXt7UCzacDAT1fXgn3/vtXnn6ZGkMHm1X9if9pq43Cd63oFu+0X0NwKOA3pP5EGfx7CvOi9Lt6VWt2wQm5iATMSZj6U68nZbNwethbF0KpwVMYnaDMMIEDkfOGmp6qquoCs28MRtgwUUMwOedpmPlTzaTidK4eHkeoI+aVbPE/8Acq31jw3cZrl37zsUEvs8tmKj2ngnFeeGkZ9BcuqxJW85B4JXaqGc98dx+U1aNH1C1e4DmVVvhIIVgdjeoCVMHPHNNNPoFsaW9aEj4n/FnDY+QOfotPs4hUPc2OVml1/iMg/gVDmBr2vZkXz7pTpWjXUJas3vWgDsCTtYAFBAJE8nK4+IGe1ceNelWtLotU6bmY2SgZ3DQGIXHcHMZ7cd6gur9Xv6dbLWrjJKFdwj1Q7MZnmJX6z9aheq+KtTqLLWbtzcj7SYVQfSQRkD3ArdnlY0Bls2HzytWHhtZUNMkbxoJOLnrb05Ks4XYp7SfyEfxJ/KrT0QGxoHv4JfcwEkHJAWfwEjHc5qFteGr15HuItxkQeptoIAGeY7DNSd/qjNprdgrCoUz7hPwnsO9MwVTGXfexthI1fBqqQeGG6m7OAIJ2vbrv7pfpoBvWLbDeF27pkwq52x23vz7gGtBPXgmr1C7FO8JHcqTv5jg8GKzaxrYXaq+u4wLHdAAyD6jEekYA/xc1MaDpV6yrX7YRrJedytBQkz6gZMT3BPfisCtfLK69+VgMZ6m+3NVQ0PgjS8EE9evupj7WtW3k2UFwb3BUjvwNxx2zAn3qL+zjW27Ng22kgOVO18MTwRbjt7zGKqPUdY+q1TMuew9lXgf1/GndvT3rRC21e1bkTcK/gzH5QeO9aUN7XtbsgvDCGDPLpbmtf6JpjqLqvI2W2DEjuwAKgfKCCT9PfFvpn0fpqaeylq3lVGCTJackk+5Jn8ae04EjI/UUUUUV1Vphd6ZueZXbJJBQE/mePyrJvFXh3UXeoXHa3cS2g+K2Ad6yMxJHwgfj2xWz1W/FPj3TaKybhZbrBgvl23Qvk5xPbvRfmVNshYCBzWXanq+q0dpTZ1l0qrBFtOhQj2PdSs44AM1B9M6DrRr7i6VgLp3S5YAOpac8g5AMZgitPtfaD0i8t57d2xbvshM37eyXg7Z3DaxDRME8d6x7onjNrdwszbdxLSigBZ+IBQIC/IDH5Rxzgccla0u8M6QD9fZa9p9Pc3g3Stu+BFxA24MwHpIHdYLcQQJjvS5QsjXzagKTvExIyrQfKUHIHBIPM5qpab7VPu53Pa8wXWANxCsOPcmAVcCMGeKjOq/aXqdQ7hHe2rkolpVSNp43EqzFyfYD9aqZGGAgHHLt6JKCjbe/K97Kw2/Fd66+6xpma2DLAiJndJBkQxBInPE1Weq9ZNu67lRadlEoYI3jEkD3ETtP7vaaW0/h7VEKt295Ken0hpMEmMAgZk9+e1KWfB+mVb0m/5lsqyk2jsdQV3DYBLtO4RK4j51dKwSM0OyO6eL8Bt9tuvxSHgHrRFy6lw7zeJbzGUYMZUR8IMA/UVZ264DrrbqyLcsgoybT6t6mDnAbI/CmdlUV7jaa2iOFGotIfWL1rO9Ub90qu4bQC2GE4oHUDe1iWwGUMBG8AEBiSs8RB9OBjj2J8/xCkLT4ke+yujLdnbK1avqaXLQQoNzPbDt3h7o3n/ANpP5VB9a6jZu3dVbtg/szaQycHcoJ+nxET8qNXqTYeLqsApM7VJk8CD7QTP4VXem6g/edTM7ripdB2+mEYqwnjutYseuxMgyLHocEY+AynxD5S5p/D0WjdGf9mLbXbgU2hbQCJAVQJHpnhM5Pf3qNv9CXzFNtgPKnj94bGTMjGC3Ec/IU10GpDmLV0eYgzwdvqyMCRORMznng1L6PSsBFy4zySeBx7YH6fP8tiTisYi/c4PGbWv9tvdZ7qYteLbc+qieg6EgwTKrbsKCJBm0rKRGQAd0/Ee9SHVLuxC+8IBALEHhmHsQZnjNO1WJj5n+lUv7V9Zt6cV/wC8uW1/Lc3/AOgrzjaqXiFYzUbdO3dNOia2NwHNRnjHWI7WgkYDyYAmXJUGMYWFHyFVtG9UCCfac0n4aQ3zbVjKr8RZo74E8kQO2fpVu0F/zVNofsxbG7anAWRIwPfucZ716eectJ8Q3ctmj4k2kpo4gLkDf1zhTfgTVC/o7mjLmyxu7t0Ye2dnmJP+KJEHsRzUx4l0VnUWdULdlVGkVdl5YhmAl0x/hEDvk0x8LW9PbRtSbbm2ZHoXeCVEHd3J/jHekvFPWrFu21m0DbFwpdAtn9jdRyJLDlGgZEDK0/HLeG7hy2SET5JazVHcXdf0zn+FR9TpGttDCO/1Hyp30jrb291sPFt8usSMZmOx+Ypp17UE33jAnB5kDiDORXHRtnmojQ/mypEfCiwWI/zHAB9z8qQZZzbv2tlevrJ2/pC6QXx81ZPBtrzHa4LXpYyW4gSZf3zGBHfmp7rGstLaUNA85EZJM7tzAFfYESDOe9Zn488TsNXes6S41uwvohCVDAcgxyBwPkK56d0y791868WJOxbCsSxM5XaORxI7Y4zWvTxOEI1Y7fT5L562WNrrELYuk9YvaGyBrb9jYgG2FaVQYC75G9uMbZ9/erpo9RvRXx6hOGDCO0EYP4V8seIPEl26VtNea4tuI9twEHb/AJRmK0P7FvHGxvuV5iVczZ9lYyWX5AnI+c+9aRpj4WvnzCQkcA+w26raqK8r2lEKP8QaA39JftCZuWriCDGWUgZ+tfJq6W6ylxbaOCYjOQc98g8exr7CrKfFv2UX31bXtEbKpcPmMlwkbbmdxWFYFWmSMZnsaLAqJaCVlfT/ALOtXeQOFCKYOSTg5nE9q41ngV7bwbqAdy4KwRGM44I/pWvaK9rrQ2amwbUY3AhkP0KmB9DSurW3ctkXFBENkiYZz8RHcqgAEZJrhsE9BCHYBysv0XT1sLuXzLllfVdfb6eMbVaN0YaQRIx7GmraIOvmW23r798e/csO/c88zTbxZYv+Y7FneyWO3cZ2gEhQR2gYx7fKoNdeyH0Myg/EAeR/WO/NcJB2Vekg6mu52IWh+H/EHmv93uOyg29puIQGVsBXJkFwMblJiJIiMTtnpRZVcbbbMjSQNtm4yqQt0WyJB2ZOFU4OZg5x0/WNp73mDnOY7NmYxg4796tuqvaq7Ztu+pHcLHpZtwB9YBkyIyBH1Oa74gbYlMR0z53FrRy5W+/4U/12qGmIuefbfy2uRb27W3NG7Y8syksRIGMk9zVO1vVLlxzdIIBI+GQBt4g+4n9anP8AojVXrD+Zpi4t/wDa+lWXG45/fBBHvzin/T+nM9jcxtrYUgMDElQULYKkQBBzj9aaipRUROe42A+azKip/TyNiDbk7+l/qkrfjM3kW2y5KhS3zAwQPfHM5njAqf8AD1lWttOCAOT+6RHv/iDfpWbajXAahmVV2h2hUkLtkxtPMRwfpVw8N9fQsHZj5cH1x8ABkFvkG5nGa8pxClDmam+61Y5THJp5EfNSHTXNnUyo9AkTGWQzAyfVkCCOO9TXUOseqFLmPVCRPGJ/P+5qvdY6qLFwAFS8MxAzuUxB/H++aireq81x8wO5HPzrLy54ltyt/YWjPTGtaBqsR0V66H1fzFbdkqY9ieORJyDVL+2LVh/u+nQ59V1vofQn67qndKdqQsL8gf8AhUNeKPq7j3U8xwttLcnC4J47mWFUUTWMqjMBsDYfJTko3MiAJv1Ut0Dw/a01vzDYRlQ7fU24sQMMewE5iknuteuXNuwAAORtUAqM+oEcYGSI496ci21m3d3aqF3Zt3BLJuiCBMk9vbNRPnWxpL16GDOxVIIAFuNp3Dn1T7Zg+1NRay4u1XJ9fulY9OoAjc2Vh6L1a3b0xuE6m2d7BrtpC1n6lIKEDgwoPsaZeKehC7eNy06XIRLp8vB2n4jsBJEk7hH+M+1c+BerNcs/dlu3bTqztbdAjqeSysjZPMwOfwqR6318WdRp7qfdyzN5TPbY72BQytxCo2jeFMHIiK9LNH/5vQX+ClrfBUEx759x8OizbqmoLOSCIMwYjHb+MUn4fts737isYs4EYkA9j7kFvxI9hS3iJgNTcgQu4kAex9QA/MConomqtWUus5ZvMgC2pIYwZBMYj5ZH41ykYx0ZPb6p/jc92xMZe2/8Kd6r4Ga/ZGrsXhdtg7HWPWmCZ/zEmcYMmojTXrl829Ppw48sMZdpFuYkgdjP6nAFNk6rftMTbdrW8CEQkBhOJHDGR3nNWXw+TadndYa6FLQsAN3/AOXYmuVFRPBEc3sMdb91iRUrXShr8Houm+zpRYYI/wC0wZPce3vzBx7VVtM1zS3weLlpgROYIMgitPbrRKbQAPnAn5Ziaovihwb4JyQBuP8AfyqngPE5WVQExu07pmvomeESBYrbvCn2n6bVW18x1sXf3lcwCfdWOCPkcj9auKuCAQQQeDXzx4L6Lc1TlLCjEEu2AomJ9/yzW4+Hug/drC2jce4RkkkxJ7KJ9K/L6+9eu4nSQU7v8bsnl0915eCaR7iCMDmpiiiisdOryKa6jpdq58dtG+qioDx/44Tptq07ETcfaBt3YAlsbl+Qmcbhg1jnUftt1rtqQGRrV5WRF2FDaBUjcrKd27M+onPEVcyB726guB9jYJ/9sepsWNctqzZS3FubhtsV3lwYDIsKCAJmJM5xWYNcEcD+n0Nc39UWMkkn50jurTDIhHosPVAJBuFLaW8Xt7eSn+g8fkcfRh7VfOia61e09zZpS1+2hJgttxGUPCE87SDwQMYrNtNq9rBsyO4x+fvUh07xA1hWVJYXBkb3Ax3IVhuOTzWXNAG7bJuOqfGLtNirT1DomqCJfS4RYu+XBNzZs34hlDYAJyQIgz716163pr+mFtxfNgHzFtMSHY7sg5keoDiYWqSuq5kTPGTj6VM9K6mZAckqP8MKf0HypGVxYzyqkTGV93qY6ta84h1tLZAwLagBR8yRksYGT+ndh03ppQXVMNbuz6Q2QT3jvH8h7VPWr4KgHMhSMZXHH0/oKSAQR7gzOYI7fzrGNZLcgpl0TXNCa6rw+6aSyVLOiFt5DD0M+392JzgbpPYYijSNsIzwAfwqS++jaQCRPI5B5gH++9RF9IO7icR8o/51V4jpRZ63KEhuOatv39VQeqd3aqxq9dt1AutLAOCyjmBAMfOBj500t68oCBxx/wAqj79+Z/vj/jUael0OJWnMWvYQrr4r6hZxds3A1p4GwyCBzknmCB+J+dV/qnVjcUKDttKBABmTidxH73y7VADjNdByAT+H1rRZE1uyzGR+Ha6fW+sPZKsp2HO1uGAMiccYmvOp+J7mpIa6QzqI3xDMcQWjlgAM/KoXU9qLMSZMfr+VNi4ba+66JLvBIFxz9lYrV77xdDbZbaAy/wCKO4/D+FOR4UYXt9uQsAhc89xM4FVlNZBxgD35p71PrLXRb2uw2jMSJ+sc0p4crHjwzYKVQQ5g0HI+K0Lovhm21zdfYByOZAJPsWghfb/kBUb1bSvbViVIiTtOcAHE9x84z78VF+H/ABWuBed0AiFtqsET+9JmPkKtPW+sWvJIDI+4HaFAkyPpIrMnkqWSBr83KripY2nxdyeZVFu9RvKoIZgrTtyDIHz5pLT6drhk+on+/wATTzw34dfW69NMCLczuJBwFG5sYMwMAxnmvovoXhXTaRFWzaUECN8AufmW5mve8NqoKSmHkBcew+ZXmeIiaSTSHWCzT7OOgaqzqrT+TcVBuDM6lRtZTxPOYP4VsNEV7VFXVOqpNbgBiyVp4BC0tBvc3RSWqdlRii72AJVZjcYwJPEnvStFKJhfMf2i9e1muuzqVtKtguFt23Qm3uIkNDElhtAOBkHAqlGwYn+Yr6u8Q/Z9odbm/YQv/jX0v+LLG78ZrOPHf2H2rWka7oBde6jAm2W3FkzuCgAHcMHvIBFaMVREAGlvzUbHqsUKmuTSuwzBxEgzzI5/GvDaHvVzm3y1dSde2qGFeouOaSqMWC4V6Gp1odSUcGJHce4puI9q684xt7TJ/X+tIvGoWULnkrtoNXuHESZqRbT4+uahuiQbak/WrPdb9irNHf8AGPevLVHlfYdU/A8nBUFcGeaT1rEgE57Z+VL6og5HfMex/pTa83pNWt5LZpvKQUwvjFIrbilL70kz060Gy2vLa6SuNXlxvRGImeM9u9cuM15dbEVeBsk5bWTG+c/OkiaWv2/ST7fwpkWNOtbhYc0lnFLilLf1puiEZIMU9s9Hv3RNuzdcf5bbMPlwDVgZfZVCW2VxbYkGASADPy+dLaDWss8EEEQc/wBmnum8Ga658Gk1B/8ARf8AmK0XwD9irXAbuu8y1BG22Nsn3LTMD5RXXw3bld/UC+Soj7Hj/wBb2TtMFbsT/wDbavomoPovgzSaVg1myA4Eb2lmzzBPH4RU5UgABYJSeQPdcIooooVKKKKKEIooooQm2q6bauKVuW0cHkMoIM84Ir5V8f8ASRpepaqyq7FW4Sg9kb1LHygivrOsS+177M9Xqdf950to3VuoocBlBV0G3hiMFQvHcGr4H2JF1wrFt1AarE/gm/ad0v8Al2WQ7WDuuDAPaZEEGRjNI3eiBIm4GH+UEfXkZ+tRlljfjVlT8M2uodCPpXvk95qw6fp9jkgt9T/QCmnVdGNwNtIUCCBPM80n4gvYLjoXNF1L+HrLNZkCQD8v5/Wpm51FmtG20Hb8JgSPl8xUN0O4UtBSM8mfn/wrvUaiGEQZ59h/M1hzRapDjmmo26Wgp1pOntdVtpgjidsH6yw/Sa60PRLt1mWB6eZYAT7ScT/Ku9DrRbBRgvPMSfwPtUgnWFAgcfh/WmWxYCabOQkP/wDDuDLtbbHw7uDH+Xke1Q+v6GQ4UDI7Azj5TzVgfrI+X5/8aZdT6juAFtgp/eY/E3y+S/L86sIOwVoqnXuSq0NGS20SB/mqQu+EmidwmurZCgAnd86U++Hsx/Cak0nouyVRcEnoujvZbcr7CJG5ZmCCD3GI7RSd/oqAlt2SZJ2D8e9LNrWPEt9BTbV6p2EQfy/nV2t+yUc7VkpW10nzAQFZgcSAFC/D3Jjt71t32RWCnS0Qtu23LoBBkAbzj5fSsb6foNRdtolvTXLx5PouR+JCwRxya3bwD0i7ptClu+FW5LMVWITccLjGB7YqcJeXG4wqJQ3ThWOiiim0siiiihCKKKKEIooooQiiiihCKKKKEKD6n4K0mouG5dshnaJYMwJgQOCOwA/CqV4/+zDTro3vWfMDWfWQWLDYP9pj6eqefTWo006tovO0920DHmW3SSJjcpEx35qBY05tlSDiF81WdBbnLLH+8a6uaNZgBSPcM1PdT099JfuWGJD2zDKoDjgEEdyCDPY+9dWuobDO5VPudPB/PtWYS4FP2Ci7tq0JBuMsDMrMfSINIW1s+apF/cqgkgqe8D+v6VKNculp3OykmQiz+m2KLOtUT6b8/LT25/0VMEkW/PookJwmiIWUS1dPMyufrL4NOtNpbx50dr/3J/SuPMZlmbmeznZ+YFuoO70q+WJW8qg/+K38hVbcnf6rp9FLdVsXBJ8hF9wpSfnAX5U026URKaon2AA/l/OnHSi1tSmGc/EVuOT8u2DzRe8/hberP0uNH6iutObIIwvNCLBMpp73b1OWM/lT/Ua5EEm8bfONkx+uKjka8rBnS4nsXvT+hYCutRqRx5e/6WVI/wDiKC27t13YJK91Swx/+ovOT/hQKP8ASf41bfs88E/erlu+caW0xMN8V1wZA/3QdpPvx7xU/Mt7JbTuh7wgA/Dua3/wr05bGjsIi7YtoTjO4qCxPzmmIGAuv0VMriBZSoFe0UU8lEUUUUIRRRRQhFFFFCEUUUUIRRRRQhFFFFCEUUUUIWS/bF0VUvWdSs2xclbrCIJXbsknhtpb6hPlVDlBxrY+oQ/wat0+0DpwvdN1KmfTbLiOxt+ofhjI9q+e9HdUgBrwHYDyg5+WOaSmj81/z6JuJ/lsn40aH1rcLH3QEfwBFIrd7eZrR9AT+WOK9XZEb7jfS2LQ/wBQrlbb9vMj5akD+PFUbHKtOyfWbzbceZjveQf/AMSfzps+t9YUjSQf3mTj9KTJYAyQSez3vMP+mKitdcXcAxRYzBtA/mQQTUmNFyuOOFYkuIPiu2D7C3bA/qaZ629ZnJ1A+dqY/wBNNOnXVb4TaP8A6YT27zNSI01w5VXIPOzUL/Bq5YNcu8k00Hlz6Vvz/ifcf9MU81GotD4tReB9vh/1AmgaRwZK3B/v37ZH5CmWp1gLRu04+TpP6xRa5XNgrX9n3kXupadN5uRueHcH1KpK4gSZgwPb2mt2FYv9i3TvM1t28fLYWE2goOGuHED/AHVYT862mnYW6WpWU3ciiiirlUiiiihCKKKKEIooooQvFMivaKKEIooooQiiiihCKKKKEJLU2A6MjZVwVP0Ig/oa+Z9TbCX7ltZAt3HTGJCkgEx9KKKUqRgFMQblNddfAiUVpPef60mbqQG8pOQIicfjNeUUoNk0nds2h/2Kcnuw4A9iPekSEMege0bm7/j/AH3miigEqJCUt6e2BlJk92bAHYQY/SufJtsSShwMQ7CPyIn8aKKNR6osF2NPaHFvvzvYnj3JmlreqAJAU4Hdif415RUC49UWWlfYfbAGsPctZn8rlanRRWnB+wJOX9xRRRRVyrRRRRQhFFFFCEUUUUI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6" name="AutoShape 10" descr="data:image/jpeg;base64,/9j/4AAQSkZJRgABAQAAAQABAAD/2wCEAAkGBhQSEBQUExQWFRUUGRcYGRgXGBwdHRgaGhgaIBghHR4eHiYfHBolGhobIjAhIycpLSwsGB4yNTAqNSYrLCkBCQoKDgwOGg8PGi4lHyUsMiw0LzQsLzAuLzIsLDUsLywsKiwsLCw0MiwsLDQsLCwvLC8sLC8sLCwsLDAsLywsLP/AABEIAOUA3AMBIgACEQEDEQH/xAAcAAABBQEBAQAAAAAAAAAAAAAAAwQFBgcCAQj/xABGEAACAQMDAgQDBQYDBAkFAQABAhEAAyEEEjEFQQYTIlEyYXEHFIGRoSNCscHR8FJisjNy4fEVJUNTY4KDkqI0c7PC0hb/xAAbAQACAwEBAQAAAAAAAAAAAAAABAIDBQEGB//EADMRAAEDAwIEBAUEAgMBAAAAAAEAAgMEESESMQVBUWETInGBkaGxwfAUMtHxI+EGFSRC/9oADAMBAAIRAxEAPwDcaKKKEIooooQiiuXcAEngZri9cOwlBJ2kqD3MYnvQhdvcAEkgAck8CktRrEtpvd1VcepiAM8ZOM18/dT65f11wG8+8jIXAVMZgfCOMk/nSfTOr2N0X3uMigbVWSrGYjB9IjvSgqQ42aF6F3BWwtBnlAPQZP2/hfQWg6nbvqWtOrgEqSp7iqP151GsvAxO5cx/4aVI+BuvWntXCESyloqpJhQSQTn8CMk5mofrt+2+ruOrqykrlWBBi2g5FPQ07KryuJAtfC8pxkyUnljGdQGe/olV1BPBfHsG/lXVzqTiPW4nvLCajE6jsxO1+DkcY5BkT8wfypNdaDc+LdG1jmTtgADngZ4GZE/O4cIiuLPdY9x/CyWTVJbKHgBzBe1jYjsbqfTqrKMXWJ9ix/hNOT1e46khiCR2JxHeonpdhizsRA555mYnHH5V4vTiFgRuJyT2Hy/Ws+Y0EMnhOnIKvY3iRbq8K/urR4T6m95bm9txUr+oP9Kznxf9pnVNLrtRZRLAt22G0tbb4H/2ZJ3gGYOeJBHNW7w/rRpWuSjMrkGVIMROIJHv71W/G9ttXrA9u1utvpWsuXgEMbhYECeV5B4yao/W0jBYSggc7/ZbVPDOWNMjCCs+8W9f6jrmQ33WEyqWjtUEiJiZLRiSTzirf9gPSNup1V12IdbaKEkZDsSSe8g2wPlJ96mdB0yytpQ+ktlhtXcqjHGW9XHvVV+zPxGmm6zdF4hRqN1qRAUP5gKznAwR9WFXQ1MM4vE66vfG5oy2y36qRZ8V3med0K9y4FG0YUMwTtPAB/Gp7pPiyxqkvPYYutkwWAO1jtn0n94fOqbaXCkx6EBM9y0T2OeaHEuqIowbAkk+gH8rNq3PbH/j/cbAK12/F9sSGBJH+GM4Haec8SeKlOn9Wt3vgOQAYIIMGsutWSzNB4j9f+Jq1+E3J1lxQDst2UBPbc7EgfXas/jTnEmimnihjzqBJ7AD7krP4XXyVerWMD78vZXOiiiq1tIooooQiiiihCKKK4u3QoLMQAMkkwAPme1CE313UktbQxy5IUdzAk84wM1Wuo+PNtq69q3v8ttpmVjtmRJz7D+tR3izx/p3HlacfeLi+sMkFUZfhEnBLZBg/CW54MR17qu0kWWARwGcsoMEiCBODIifmKTkq2wzBkmGkYPO6cpYfEeARzG97YORgE5Gyf8AQ/FWqvXZvwqP6UAAADATGcmR3Pyq79K1jPuDEYiPeO/6/wAayQ9WtLaCFjcuLBRgGBDjC+4Pb9feuOoePtWMIosEiJGWg/73H5TSEshbVtliJLCMjp3sVsVXC3zSgwtDR0ONuec/JNvHHSV0nUntKF8q+oYCSu1WJ3AkEY3KfwipLrOktDpts2LdpFLKXZV+IbgRLNLEAg96purFy4269cZm49bFmAnEzwJJMVaehXd+gv6diJAJWSOfiH8DVrnDVduAmKzhb4qcTvdqIt/CVv8AgS7Z0737nluIU4G8kCcj04EfwqFbV27aBku2c7fSqFSJAJ5TbIMg+rtI9q0rp/Whd6a8ECbe5Y9m+IfUE/kwrjw7ZttpxFq0votux8tPUWQEn4feaKqpjgNiCccv7CQ/Wzi4Abg82hUHpt17zxaIYRJKjA+RgfwqxHp10gbVK4g4mfc+oj8uKmtXtW/bKhQGlfSAB8J9scrUet0pqgSzEONu2SQCvJGYGIyay4OIyyucYfLYXF8nCvknfUR6XgWODYWS+k1d9V2EqRgT6ZHMYUn8zTvWOFJkn2wVGf7mo3qWsS3aEkSu9QP/AFAU/CATiosdaF/UJbllV/NQFcSdn7HIE/EI/KoyUklVP/kO4ve3ZUNie2IyMabDdWpbw2LGRE+oif0FRuq1qKwBdATAALAEnsInmqtfvMEAZbqm7ZQbW3Qbo3Bid3ZszGOI9xGrZUE5x8u/tXJOERtdd7ifTCeoKR9S0kHT7Xur1962Zdu8RiZ+gqjdZ6I33g2wF2sQZkQAYkkCYE1augdUs+Sq3rSMUJIYhZaS2Gnn/hT6xZVbwu2T+wcHdG30OOx7DGfnTtHw9kDtbHYPL8suv8am1jY2IuRg/XlsqlpH1tu/5Wla4JXCpgMoESw+GYxJ+VMW6nqw7JvcEHa08Ag8ExGDVs6TfdOoS2823tPa3g8AmUK9mK4ECT8sVx4t8Y2tCqaJLa6lRbLXSxKsXYkhpg+uZYyD8Q9q0mhkg8VpUYqxjNEb4muNhmwvtk3+yg0vXrd0J5gJlSWBBBJzyfaf7irh9nHih/vd/S3YbeTcR4gmFUQY9MbVnHf64zzpPi2wHuG9aYyp2QQ21pEFgwhv7wamuhdVTT6uxrLqtb067wDDPC7WQxiT6yPz7CpAkvD3G5262Hqr6mkpJYXeDGGlovcANufQdgtS8SeN7OiuW7brcdnUtFsAlVHJgkTweMwDUh0TxLptYm/T3kuDvByPqphh+IrIr+tPUNa+p2ttJVLSmJCrHI/EkgTlz7Uh17pSdPfz9O7pcnb6YWZEkAqeODwOR3mrIpxIXADA5rGm4XoDWh3nIuQfpf8AlbvRSOlYlFJ5Kj+FLUwsdFFFFCEVjvjbo17UdVu27t9xa2JctoT6NoUAwCdoO8MSYnB+VbFVd8ZeHRqLXmIP29kFrRid2Mow7qwxHz/OmfX4Z8PdTjIDhdZl1fqJ0yLp7du0gVQRcVfU8jJJ4JmRx2xFQmvNvy0uLcLMfjQgja3yPBB5xxUj1lBesowkBPhU9gT61JOdytGPYzioLUdJuqm/Y4TgttMZ+fHf9axad7pW6ni7uZ9F9G4fFCyna6KzT9T3v8d1cLdpr1uy6pZ6fbtKB590+q5uUElRA3nmPr+FRGvNqzqbVnez2rxBa/dRklpIJUEzAkZ4O72pX7MNl37xpLoXcQWVyAW8s+l9rHI2khxHcGnXjPpj39K27N2yWmOz25DgAcBlhwTMwtbroWPYSBuF4fxpY6jzuNweqjfGmo8v9mqeYLTjaxJlrbAldzDJGOeQBz3qujqN8ttD27K3AVZbewGO8gHdn/Mak2133rQMTm5bQDESQp/Mxz9Cfaonodm7qry2VulPMn/FtkAnhAc49qQomDIcMgp+tLxa7vLb8+KdXEulfUxCoTA8xUxiAM7YGOAe3NaP0jVCzaVcE+UogtJIBKiCBkiJM8/hVW1PhBLRUXrs+UpmEI3rJLZJ3AgsBxmrDa8UaK7Y8vTiNQVFu1aUHGADcYgR6RLQT+7nmk64ukdZuC29+nxSLHNaOxXXix/Ns23WfjP67p/U1WrXT2Y/KQCfYniYn3p71TXIlg2SWLM3eIERkyeTBn6U48O9fstbZHU7d021WFad25ZORggCfY94rPiMjWlzm7uv7HK3aSskpqY+E3VY+6b3PD553ggAksA7CB3kLxXfRNPtvMIPpBBnjBzET9eaueiup90KABVhxschjcmTCMzqO+3C8zVM+/lPPuYB3249pZT/ACp+fVE1ro86vvb+Vd+ukqopGH0+altJo11LXXe4yi1d2W4EwPLWQBjuTkczVa6hoU+8XVtkKqNGZHYdue/FWTw5qZs3nBDk6pwGyASE9JgwZkD86q6ftddfDsF3XJlpjIxJAJAOBxyRxk07IxxjaCMqrhtQKd51GwsfyyVfpIAB+8IZEwN5j5cc0aOwS9wLuuLb25nkkSBtnnmOafdR8MX7SFzbYKMkghl2+4Ze3uDxznMRXTbrA38kIPKZoJBZpYKBmBk9/wCtKyR3uxwt8U7XVHi0ZdE/Vm3L7K2abYw3+Q7W1ZlKl90EZO63OYA5zimvUvCel1F4XmuP6lEAEbQokbYIJC/KcfKpjTdO1GjZrkFkeSW3SMxDETBP1Heub3UFtushNlz1khOBvO4QTjtnsH+VKyU74ANLyBz7Lw8zZmP/AMT88s39ll2u6Uhvsli38LMpYsYMMY5wMD370/1C310407IwUspMzAiT9Ikg/hU10PVLe1tw25FlJCY+KfiJ+Z/SfrU94et/tr9s2yylpUbguzgnJxHq4+nzrQjLi0F5sTjvkJ//ALueKZ8LGNIaATe+++4/hc+HtOli15rEhbcKpAEtJliAcGeJ/wAze2Kjr+qfedWrsA9uy07WmLh3S27/AHu/ygdqnevpbth1BIImAH2qx4zEKcnJImKqWkXYAB3zT9HEGgM5DfuVVFxRtXE+QtIfe3a3OxX0H4c6wNVpkugQThh7MMED5e3yIqTrPvsk1hKX7Z4VkYf+YEH/AEitBpl4sbJEooooqK4iq59oGsvWunX7lhtrKAWYcqm4eYV/zBZP4GrHVL+0fqChLdi45tWrret9zKHSCHtgoCZyrEGAVBEnMQkIDSSpM/cFk/hvqio3l3XhZBD4MR8LCZzGCPYj/DVv8P3jqLzeSGZFI3PqHJ3K08WwACGAI9hIzTPrWq0itaTT+VeAUkW9qAAEfuz8LAGYPPeSsUz0vU/+j3sakg/tfM8yyxyLZjZMAAEsrEY4jsawWufdwhNr9dvWy22TvYzSOaunR/s+01i95yqxuSYJYwu6RAAMRBIzJ4zTrxH04JbkMFbDAQSG2gQCF9RwMD6c8VK3+sqVtOp/Y3FDh1AxxtmZAWJkxj9QhrdOLqvbubW3COZIBEAzAMjuIHY1ZSUbmyCV8hJB+Hayz5ZHOy7mst6F4TV0uwjDe7hQMlFIBGeGI+E+8YNQ3hzpf3fVXfPlLmlAuAGIIVxu3A8goex71svhS0mnvXdOqhAwW9aXduIV5Dgk5xcUn/zVS/G/QSvUbd2J88Naf2V2UhDOMSV/nzW21ml1wrJJ/Fbo5D8P0XOt6mpUCLl0gkjddWACsH027QX5QZHqOc0r0DrrWAoCWkElmCrBOIgmeIJxH41C2NQXRWIEkAkHiRyDB4kEYq2ajotq5pjd09oCE8xYW9MgzdQs3oYbdygTgoImcZEsZqtTtnBbc1PTUrGtLSQ7ndVG/Zt3LjORuYknJ3QSSTE8DPAFd2tPBkIM7IY9irEtHuSuI479qci9b3q7LviCJiCIxxziOal7F374b12Etpp0B2riSZn8gv09VIOlfpOgcufTsn6oiKICNthjN/l3TfqPV7tjShrRYl7i20G1IWVkjcw3Bj2AxIJ71W7XVza3feLDbW2CSJXci4me5gHnH0pfxaxOmtKA3mNet7fSPa4PiiZJj0zECc0rrOhJcFtbjepYRYI3N8toBJ5xj5D2rQhcx7Y2G+q2O1l518j2AgYGEdJ8b2LNi6GWXa+bqKohQJETHGJwKrQ65cOpa9aJtuSWDBgpXEYP0PvUhqPCybmdSwsqB6j6m5Ib0+iApiZj4hzzVl6B0O1prlwXLfqF1LAYsG2u+VMbY2MhOZbIHHNaQYL5KWMpyQq6fG2p23AwtOj5dS05xkDfIOQMYOZBgx7YBGt8pfUr/P8A7s70Pz4FN/GRL6whdoUbQFAA2zyCRy3uT71NdA0QfWs+YS2QI94b+S0vM3XIG36rQpB/53nldv1V+t3yul3ifQ43IGI2iJETPJP981W9Sqs42kbFBbiY3ciJjJUCOJMU8GutjU7N0AgjGwDKLgbj5fKiOxqEvOV884BY7FgfvYXA9vMJ4xjGIpSra9jWXNxe22SsWckyucL3sT7LrR6wWka+qqvmO92FUAIoMLEcDaP48ZqW6T4nYIXuW83GZiRIYBsCYGYXbIwZH4VE9Psrf1JsggCyNqribmwZEnDMGmAYEA1FX/GG656rVyN07d5hiIA7YMAYmKlHE8y6+Q/q33PspUjWMivUMN3XcepvspLqWgdrlm0QpZ/MMKZO1VyT7ZiqrZuiYPNTep6y1vUXNVlQieVbnksct+RxjGDUh4M8HrctC7dmXAhciF5+pnBpunfpkceWB780pSMFPTtaeefilfs+6q1rW2gDCXj5bD3ken8d0R9T71tFZx0TwfZTW2jBZRLBSThlyrc5g9vp9Do9O6w/IVhIKKKKK4uIqjfa0vmaW1Y9P7W8vIMgIC0r7GYEnsT9ReagfGPSBe05b9+yDcUj5D1D8V/WK4dkLD73QzpryebuKv8A7NwAwVxyrKVbcJMccxHend7Ti8t1HIuMFY79oHrX/ZhMnJIjnIJjCirH1bXpd0r2wodriiOZlSGUqQCfyIwTUT0vUm8bJtsEUyHCbwd5DElhIV923vIEkDuSoQ1uTy7LSopoyyTxckDB+/spj7Keulg2jvTNr1Www4AJDoQfZjx/mjtVpfXiyzLvAQZQObmIA2hYBUDfIk5GMHvV9J0BLeq+8NdbzIj0AICYiSBOYgYgYB5qbbWIskDJiWPJJmJY57H8qjCHlxMLCb+w+Ky5uIxayweY9Bv6gb/JKdQ1Vx9Zpr9lWItyr7lCDay+vLQxBYJAAPDHuJkOs2LepILrERwxBJHGRBx8o4GcVFNqXzwIpJLu6PVz3JxTY4fUlhdM8NaM4yV52T/kOt4jp2Ekm3QelymPiHpNu2im0qoFJBVRjJmfrM/nSngzrPl3fu7lFR2chsBlO1ZBO4YIIIiTJOMUvqEDqyk8yJ/v50x6HdSyzX2BlAUfb8QwRuWcE5745pWqhbQSMcDdrsX7r2PBOJO4nw98Uo88Ztbn2+4UPrruntXLyPactbdgFBxE+nv8JUjvTC51kNYv/d1NptqgrAHJiRByOcmpTxRYc6m3edAq30AB8xX37VBB9KrEoQIKg+moPxPootrcQwy4JBz2j6Z/Q1nzxND9HcFbRZrha/PfPMKb8N6wm7ZuXrZ2JLi23BfaRvI+Rc7fqT7U7fUm8Lj2k2+a9i9Z2pcYg2iZmFgABuSQMexqn+HfFiWmuG8We45UKzZCpHBE8T7D+VW3pHWjcDPZRCUDJtsIQrQuG9WJJ4EcCnKSndHqc7PQfXJysWZ9nAdU7udKb9pttyt1rrQzBSgf90bTcHPMjse4ER2q6qE80apPLZ/L9JLvv8hQEcMhA3cgkfOmV3xo7AIENtkHuQA/cmIPxE4Pvz2rjUeEr12yty47tduLuUcwuI3E5kz24+c0zUVMUIu7AVNtFy92Ph8VVbNs3HN2IVn3fSWn+daH4U037FrnMl8fIDYOcc7j+BqmHwtqdP5b3bXoJEE8NBmO3IBxV38PahbVm3b7hV4xmJb/AOTGqjd5Bjyeivk4nHTU24sXD5D/AGkr+hdCt7fBuvsXaSGWS29vaBbHBEGBI4I88TajT22Pl/7G2yj8UEsveTI2/WpPXX1bbMfEJJHH41G9S0GndtrD0Od/oaIcHJI7zz+BrLqHTtkaZmEBpByEjSVUFQ4ku1B172z7KqaC3cc+kF7jEmACSW5bjPuatPXug2U2qLao21d0bsMSCcFjAj9DyaX6V0K1bv2vLO6WEB4gR6hJg8xHHeprq3hxlfzCUZQRCgmRAhfiAkQP0plp8SLUw7nJ6Ddemr+LMe20OA1uMbnbI7LPtZ4bu3L62VBI2l1gEnb7Bf7wPlVo6dqr+htKl62wAgbiD7jmf8uBVm8E2hOoun1XS5SJkgJwJ/GpnqYFzT3fPUIu1pM8COZ+XNajWNcwXXkzqeAXHKpvh3xQdR1WyiAhB5xJPcBG2/TnPvitQrMfsa6UGS5qiJk+XbMdh8ZH4wPwNadU2tDRYIhB05RRRRXVcozxNqXt6O+9t9jpbZg0AxtEnBwcA81gXi3R9Suqt7UXbl62CSuR6Z5OxYAx3jj2r6C630z7xp7tkuyC6jIWWJG4RicVSfCvU7Wot3tC8C/pC1vP7622KhxOe2R2n2roXDssO03VrlortZiFPwyYj6VMabXoLq30BAYwUBhkcyRtEic5jgxHepHxD4bujVvZt21CFixY/uzHfnODHzNWHonhoBhtUO/+KANo77eyj9ec1fFTOlNxgdU1R8Okm85w3mTsQpG1qGVbbOhHmAHPI+oEwR3HI4NSiQwg49iOx7HHIkAx8qb9K0nm271tkdf8DdgwkE8YzAP1E9iI7p+u3EByQbbftFHpJWCD9COfqPbNaxma67T06LyXEOCv4bVtdRmztWH3xY8nD5d+anrlsEAEQV7RyJOQciPbPYfSm1y0I9+PlmM08OgF1Fu2QWtFZDNMrIGcwSCIPY4+lNbJLMNo3TOUB2j8e+ew4/SqW6ZGFpyPzdM1rKgROfTtDX6tbhfY9WOOCHdDkE25psRAMjbyf61AavVpvJQsSfwA7fVv0/Gnes6k1+5sPpRZnb6jj9Dnj8M1YdB4fteQLmxdserm5cOczBARgP3cmR3rCrKgyMFOACW7/TF16b/j/Dv+tc6tqS4Ok/8Am4O+buI6nYDbmq31O+f+jgLm7cjrc04jkA7XEDIG0kycE1Vur6+7cQKoUAiCTAnPcnvNaLobCpu8whjugY5UYB+hpPW2NOxDlUBzB2x9YxXnX1xMmIyQMXtuvSySs87W8zft7fdYzqdLsjdycYyMGP7+la/9m1gHp1ufUAbhHOJdpqs+N+k2F0nmW09TMCpBOBMsY4zj86tH2Waj/q5eObn/AORq1IJhUR6stzbKwpCYib2KiNVq9INdd88A7QAFPwsQJye3A/OrR0vXJqCrrg7EaCCCoedoj2hTmqX4p0dhrxuXE1E+ZDbFXbcXMwZkNGOO1WPwXrFe5eubDbV3tWkVviOxPTj3g9valeJwl1NpGfruk6h2sK0am0pvWFuDcji6COxICGCDIPBPAIjBHBb6/wALWBuZSRG58cAAYEfzNRXifxRsNkW7bB1LMGuKV2nKYBEHEwfmI712viJ1F5L0MUt3vWBHqRJaf8XwgT/lH4uMZGaRsbh5mjn6k7+ikeEzOj8YgWOe9gq7Z6xae2xLSsHIB4j2/lS2ivW2QMpBnsvbiR/7p/CKplrxPda0N1qwzEINxQhjBIyVYSTkkkEmKddM1km9cCJbFu3tm2GMl4BMTkhZPucScVsav1Lg2ZjXADGP7WT+jZRwOax5YHOBvzFyBYeqtPRvHdhTes3YUOFNs8x3G75nBxxMUvd6899wUMsMKNx2fMZMZj6yagNTZKIAm1WubLQcKJFtVm8xJzIMgTwB7ipboGiZGVghgFGCAZAn0jPfaAM+wrDriyiaXsA82NNsdbj0+60NDajTDc3FiTfflY+v2UZpOs6zp4uXVTzfMdm9IwBOSTmD+fNV3xX9our1wKOTbt90GJ/3jiR8uPrWtXnGntv5y+gmQD/m7844rOtFo11ousjeVaW4QhNvDSQB6gDicwSIn8ucPq3zts9trc1a6kIPkzcrZPs+6d5HS9JbIgi0rN/vONx/VqsNZb4Mv6rS37K3blx7L/sSjEsEbcRbKfLA9oVjPFalWo03ChLEYnaSiiiipKpFY39sfh1tNeTqWmZkZmVLgXENtO1wR7hdpB+Xua1u91K0gJd1QAwS5Cifqfp+lV3rPiPpupRtNfv22V8EEkDBwVeIwR8QMYoXCCRhYT0/xrc3u19mYsVP5cj6f8a1voGstalD5LIvoSbcepiAZaZA2EMVJyeMA4Mf1z7B9PcWdLfe23MPDqfxEMPzNQ3RPs6v6K4VbUhmUh1Fpd0cjlsgnuIqs1DaVhc7a/rlTbUywtycK/Xb6udpC27ibokiQYE7T29yOCKrniDow1ADWQN4HIPxgggKD814PuQD2qT03QgrK103bxCnBBfywRA/yrMHt7+9d66VUtZKgMrKPUPiAbbzwSQP0rgrHyPGhp02zy+H9qdPXtfJoDcHqoEfakyWFsDTO1wLsJyV9I2k4GPn7GmfRrt60GUZNv4lnkRI+uOCOZFObugt3LVu4n+2RSPSckZ3q6/SMfL3qE6Zr7k2/KkAqyt/4agHaBIkwxgZ7H50PndBH4oP8fn3WhI7wyYw0aXXwcg9j9ipXU9SFq4HVJDqyNbIjMQcxPB7fyqwdD6gp3Ei2zKZXcVQqzfE8sSABA4VjJnvVQ6SzfeiBJCJtLuzMxLNkZ9Ee8D97J5qZ0+1GW0ikOZKmc+kDdmZHOI7VhVNcxlT4zRkjI7fmVKNrfD0i+Mb3xyHttfopX76EtfswLgXcF/zbSe8DJjmM0pY1JdQQAgPPOJ+oHf5CmWutlMAnA3tBPxEAtM9xXt7UCzacDAT1fXgn3/vtXnn6ZGkMHm1X9if9pq43Cd63oFu+0X0NwKOA3pP5EGfx7CvOi9Lt6VWt2wQm5iATMSZj6U68nZbNwethbF0KpwVMYnaDMMIEDkfOGmp6qquoCs28MRtgwUUMwOedpmPlTzaTidK4eHkeoI+aVbPE/8Acq31jw3cZrl37zsUEvs8tmKj2ngnFeeGkZ9BcuqxJW85B4JXaqGc98dx+U1aNH1C1e4DmVVvhIIVgdjeoCVMHPHNNNPoFsaW9aEj4n/FnDY+QOfotPs4hUPc2OVml1/iMg/gVDmBr2vZkXz7pTpWjXUJas3vWgDsCTtYAFBAJE8nK4+IGe1ceNelWtLotU6bmY2SgZ3DQGIXHcHMZ7cd6gur9Xv6dbLWrjJKFdwj1Q7MZnmJX6z9aheq+KtTqLLWbtzcj7SYVQfSQRkD3ArdnlY0Bls2HzytWHhtZUNMkbxoJOLnrb05Ks4XYp7SfyEfxJ/KrT0QGxoHv4JfcwEkHJAWfwEjHc5qFteGr15HuItxkQeptoIAGeY7DNSd/qjNprdgrCoUz7hPwnsO9MwVTGXfexthI1fBqqQeGG6m7OAIJ2vbrv7pfpoBvWLbDeF27pkwq52x23vz7gGtBPXgmr1C7FO8JHcqTv5jg8GKzaxrYXaq+u4wLHdAAyD6jEekYA/xc1MaDpV6yrX7YRrJedytBQkz6gZMT3BPfisCtfLK69+VgMZ6m+3NVQ0PgjS8EE9evupj7WtW3k2UFwb3BUjvwNxx2zAn3qL+zjW27Ng22kgOVO18MTwRbjt7zGKqPUdY+q1TMuew9lXgf1/GndvT3rRC21e1bkTcK/gzH5QeO9aUN7XtbsgvDCGDPLpbmtf6JpjqLqvI2W2DEjuwAKgfKCCT9PfFvpn0fpqaeylq3lVGCTJackk+5Jn8ae04EjI/UUUUUV1Vphd6ZueZXbJJBQE/mePyrJvFXh3UXeoXHa3cS2g+K2Ad6yMxJHwgfj2xWz1W/FPj3TaKybhZbrBgvl23Qvk5xPbvRfmVNshYCBzWXanq+q0dpTZ1l0qrBFtOhQj2PdSs44AM1B9M6DrRr7i6VgLp3S5YAOpac8g5AMZgitPtfaD0i8t57d2xbvshM37eyXg7Z3DaxDRME8d6x7onjNrdwszbdxLSigBZ+IBQIC/IDH5Rxzgccla0u8M6QD9fZa9p9Pc3g3Stu+BFxA24MwHpIHdYLcQQJjvS5QsjXzagKTvExIyrQfKUHIHBIPM5qpab7VPu53Pa8wXWANxCsOPcmAVcCMGeKjOq/aXqdQ7hHe2rkolpVSNp43EqzFyfYD9aqZGGAgHHLt6JKCjbe/K97Kw2/Fd66+6xpma2DLAiJndJBkQxBInPE1Weq9ZNu67lRadlEoYI3jEkD3ETtP7vaaW0/h7VEKt295Ken0hpMEmMAgZk9+e1KWfB+mVb0m/5lsqyk2jsdQV3DYBLtO4RK4j51dKwSM0OyO6eL8Bt9tuvxSHgHrRFy6lw7zeJbzGUYMZUR8IMA/UVZ264DrrbqyLcsgoybT6t6mDnAbI/CmdlUV7jaa2iOFGotIfWL1rO9Ub90qu4bQC2GE4oHUDe1iWwGUMBG8AEBiSs8RB9OBjj2J8/xCkLT4ke+yujLdnbK1avqaXLQQoNzPbDt3h7o3n/ANpP5VB9a6jZu3dVbtg/szaQycHcoJ+nxET8qNXqTYeLqsApM7VJk8CD7QTP4VXem6g/edTM7ripdB2+mEYqwnjutYseuxMgyLHocEY+AynxD5S5p/D0WjdGf9mLbXbgU2hbQCJAVQJHpnhM5Pf3qNv9CXzFNtgPKnj94bGTMjGC3Ec/IU10GpDmLV0eYgzwdvqyMCRORMznng1L6PSsBFy4zySeBx7YH6fP8tiTisYi/c4PGbWv9tvdZ7qYteLbc+qieg6EgwTKrbsKCJBm0rKRGQAd0/Ee9SHVLuxC+8IBALEHhmHsQZnjNO1WJj5n+lUv7V9Zt6cV/wC8uW1/Lc3/AOgrzjaqXiFYzUbdO3dNOia2NwHNRnjHWI7WgkYDyYAmXJUGMYWFHyFVtG9UCCfac0n4aQ3zbVjKr8RZo74E8kQO2fpVu0F/zVNofsxbG7anAWRIwPfucZ716eectJ8Q3ctmj4k2kpo4gLkDf1zhTfgTVC/o7mjLmyxu7t0Ye2dnmJP+KJEHsRzUx4l0VnUWdULdlVGkVdl5YhmAl0x/hEDvk0x8LW9PbRtSbbm2ZHoXeCVEHd3J/jHekvFPWrFu21m0DbFwpdAtn9jdRyJLDlGgZEDK0/HLeG7hy2SET5JazVHcXdf0zn+FR9TpGttDCO/1Hyp30jrb291sPFt8usSMZmOx+Ypp17UE33jAnB5kDiDORXHRtnmojQ/mypEfCiwWI/zHAB9z8qQZZzbv2tlevrJ2/pC6QXx81ZPBtrzHa4LXpYyW4gSZf3zGBHfmp7rGstLaUNA85EZJM7tzAFfYESDOe9Zn488TsNXes6S41uwvohCVDAcgxyBwPkK56d0y791868WJOxbCsSxM5XaORxI7Y4zWvTxOEI1Y7fT5L562WNrrELYuk9YvaGyBrb9jYgG2FaVQYC75G9uMbZ9/erpo9RvRXx6hOGDCO0EYP4V8seIPEl26VtNea4tuI9twEHb/AJRmK0P7FvHGxvuV5iVczZ9lYyWX5AnI+c+9aRpj4WvnzCQkcA+w26raqK8r2lEKP8QaA39JftCZuWriCDGWUgZ+tfJq6W6ylxbaOCYjOQc98g8exr7CrKfFv2UX31bXtEbKpcPmMlwkbbmdxWFYFWmSMZnsaLAqJaCVlfT/ALOtXeQOFCKYOSTg5nE9q41ngV7bwbqAdy4KwRGM44I/pWvaK9rrQ2amwbUY3AhkP0KmB9DSurW3ctkXFBENkiYZz8RHcqgAEZJrhsE9BCHYBysv0XT1sLuXzLllfVdfb6eMbVaN0YaQRIx7GmraIOvmW23r798e/csO/c88zTbxZYv+Y7FneyWO3cZ2gEhQR2gYx7fKoNdeyH0Myg/EAeR/WO/NcJB2Vekg6mu52IWh+H/EHmv93uOyg29puIQGVsBXJkFwMblJiJIiMTtnpRZVcbbbMjSQNtm4yqQt0WyJB2ZOFU4OZg5x0/WNp73mDnOY7NmYxg4796tuqvaq7Ztu+pHcLHpZtwB9YBkyIyBH1Oa74gbYlMR0z53FrRy5W+/4U/12qGmIuefbfy2uRb27W3NG7Y8syksRIGMk9zVO1vVLlxzdIIBI+GQBt4g+4n9anP8AojVXrD+Zpi4t/wDa+lWXG45/fBBHvzin/T+nM9jcxtrYUgMDElQULYKkQBBzj9aaipRUROe42A+azKip/TyNiDbk7+l/qkrfjM3kW2y5KhS3zAwQPfHM5njAqf8AD1lWttOCAOT+6RHv/iDfpWbajXAahmVV2h2hUkLtkxtPMRwfpVw8N9fQsHZj5cH1x8ABkFvkG5nGa8pxClDmam+61Y5THJp5EfNSHTXNnUyo9AkTGWQzAyfVkCCOO9TXUOseqFLmPVCRPGJ/P+5qvdY6qLFwAFS8MxAzuUxB/H++aireq81x8wO5HPzrLy54ltyt/YWjPTGtaBqsR0V66H1fzFbdkqY9ieORJyDVL+2LVh/u+nQ59V1vofQn67qndKdqQsL8gf8AhUNeKPq7j3U8xwttLcnC4J47mWFUUTWMqjMBsDYfJTko3MiAJv1Ut0Dw/a01vzDYRlQ7fU24sQMMewE5iknuteuXNuwAAORtUAqM+oEcYGSI496ci21m3d3aqF3Zt3BLJuiCBMk9vbNRPnWxpL16GDOxVIIAFuNp3Dn1T7Zg+1NRay4u1XJ9fulY9OoAjc2Vh6L1a3b0xuE6m2d7BrtpC1n6lIKEDgwoPsaZeKehC7eNy06XIRLp8vB2n4jsBJEk7hH+M+1c+BerNcs/dlu3bTqztbdAjqeSysjZPMwOfwqR6318WdRp7qfdyzN5TPbY72BQytxCo2jeFMHIiK9LNH/5vQX+ClrfBUEx759x8OizbqmoLOSCIMwYjHb+MUn4fts737isYs4EYkA9j7kFvxI9hS3iJgNTcgQu4kAex9QA/MConomqtWUus5ZvMgC2pIYwZBMYj5ZH41ykYx0ZPb6p/jc92xMZe2/8Kd6r4Ga/ZGrsXhdtg7HWPWmCZ/zEmcYMmojTXrl829Ppw48sMZdpFuYkgdjP6nAFNk6rftMTbdrW8CEQkBhOJHDGR3nNWXw+TadndYa6FLQsAN3/AOXYmuVFRPBEc3sMdb91iRUrXShr8Houm+zpRYYI/wC0wZPce3vzBx7VVtM1zS3weLlpgROYIMgitPbrRKbQAPnAn5Ziaovihwb4JyQBuP8AfyqngPE5WVQExu07pmvomeESBYrbvCn2n6bVW18x1sXf3lcwCfdWOCPkcj9auKuCAQQQeDXzx4L6Lc1TlLCjEEu2AomJ9/yzW4+Hug/drC2jce4RkkkxJ7KJ9K/L6+9eu4nSQU7v8bsnl0915eCaR7iCMDmpiiiisdOryKa6jpdq58dtG+qioDx/44Tptq07ETcfaBt3YAlsbl+Qmcbhg1jnUftt1rtqQGRrV5WRF2FDaBUjcrKd27M+onPEVcyB726guB9jYJ/9sepsWNctqzZS3FubhtsV3lwYDIsKCAJmJM5xWYNcEcD+n0Nc39UWMkkn50jurTDIhHosPVAJBuFLaW8Xt7eSn+g8fkcfRh7VfOia61e09zZpS1+2hJgttxGUPCE87SDwQMYrNtNq9rBsyO4x+fvUh07xA1hWVJYXBkb3Ax3IVhuOTzWXNAG7bJuOqfGLtNirT1DomqCJfS4RYu+XBNzZs34hlDYAJyQIgz716163pr+mFtxfNgHzFtMSHY7sg5keoDiYWqSuq5kTPGTj6VM9K6mZAckqP8MKf0HypGVxYzyqkTGV93qY6ta84h1tLZAwLagBR8yRksYGT+ndh03ppQXVMNbuz6Q2QT3jvH8h7VPWr4KgHMhSMZXHH0/oKSAQR7gzOYI7fzrGNZLcgpl0TXNCa6rw+6aSyVLOiFt5DD0M+392JzgbpPYYijSNsIzwAfwqS++jaQCRPI5B5gH++9RF9IO7icR8o/51V4jpRZ63KEhuOatv39VQeqd3aqxq9dt1AutLAOCyjmBAMfOBj500t68oCBxx/wAqj79+Z/vj/jUael0OJWnMWvYQrr4r6hZxds3A1p4GwyCBzknmCB+J+dV/qnVjcUKDttKBABmTidxH73y7VADjNdByAT+H1rRZE1uyzGR+Ha6fW+sPZKsp2HO1uGAMiccYmvOp+J7mpIa6QzqI3xDMcQWjlgAM/KoXU9qLMSZMfr+VNi4ba+66JLvBIFxz9lYrV77xdDbZbaAy/wCKO4/D+FOR4UYXt9uQsAhc89xM4FVlNZBxgD35p71PrLXRb2uw2jMSJ+sc0p4crHjwzYKVQQ5g0HI+K0Lovhm21zdfYByOZAJPsWghfb/kBUb1bSvbViVIiTtOcAHE9x84z78VF+H/ABWuBed0AiFtqsET+9JmPkKtPW+sWvJIDI+4HaFAkyPpIrMnkqWSBr83KripY2nxdyeZVFu9RvKoIZgrTtyDIHz5pLT6drhk+on+/wATTzw34dfW69NMCLczuJBwFG5sYMwMAxnmvovoXhXTaRFWzaUECN8AufmW5mve8NqoKSmHkBcew+ZXmeIiaSTSHWCzT7OOgaqzqrT+TcVBuDM6lRtZTxPOYP4VsNEV7VFXVOqpNbgBiyVp4BC0tBvc3RSWqdlRii72AJVZjcYwJPEnvStFKJhfMf2i9e1muuzqVtKtguFt23Qm3uIkNDElhtAOBkHAqlGwYn+Yr6u8Q/Z9odbm/YQv/jX0v+LLG78ZrOPHf2H2rWka7oBde6jAm2W3FkzuCgAHcMHvIBFaMVREAGlvzUbHqsUKmuTSuwzBxEgzzI5/GvDaHvVzm3y1dSde2qGFeouOaSqMWC4V6Gp1odSUcGJHce4puI9q684xt7TJ/X+tIvGoWULnkrtoNXuHESZqRbT4+uahuiQbak/WrPdb9irNHf8AGPevLVHlfYdU/A8nBUFcGeaT1rEgE57Z+VL6og5HfMex/pTa83pNWt5LZpvKQUwvjFIrbilL70kz060Gy2vLa6SuNXlxvRGImeM9u9cuM15dbEVeBsk5bWTG+c/OkiaWv2/ST7fwpkWNOtbhYc0lnFLilLf1puiEZIMU9s9Hv3RNuzdcf5bbMPlwDVgZfZVCW2VxbYkGASADPy+dLaDWss8EEEQc/wBmnum8Ga658Gk1B/8ARf8AmK0XwD9irXAbuu8y1BG22Nsn3LTMD5RXXw3bld/UC+Soj7Hj/wBb2TtMFbsT/wDbavomoPovgzSaVg1myA4Eb2lmzzBPH4RU5UgABYJSeQPdcIooooVKKKKKEIooooQm2q6bauKVuW0cHkMoIM84Ir5V8f8ASRpepaqyq7FW4Sg9kb1LHygivrOsS+177M9Xqdf950to3VuoocBlBV0G3hiMFQvHcGr4H2JF1wrFt1AarE/gm/ad0v8Al2WQ7WDuuDAPaZEEGRjNI3eiBIm4GH+UEfXkZ+tRlljfjVlT8M2uodCPpXvk95qw6fp9jkgt9T/QCmnVdGNwNtIUCCBPM80n4gvYLjoXNF1L+HrLNZkCQD8v5/Wpm51FmtG20Hb8JgSPl8xUN0O4UtBSM8mfn/wrvUaiGEQZ59h/M1hzRapDjmmo26Wgp1pOntdVtpgjidsH6yw/Sa60PRLt1mWB6eZYAT7ScT/Ku9DrRbBRgvPMSfwPtUgnWFAgcfh/WmWxYCabOQkP/wDDuDLtbbHw7uDH+Xke1Q+v6GQ4UDI7Azj5TzVgfrI+X5/8aZdT6juAFtgp/eY/E3y+S/L86sIOwVoqnXuSq0NGS20SB/mqQu+EmidwmurZCgAnd86U++Hsx/Cak0nouyVRcEnoujvZbcr7CJG5ZmCCD3GI7RSd/oqAlt2SZJ2D8e9LNrWPEt9BTbV6p2EQfy/nV2t+yUc7VkpW10nzAQFZgcSAFC/D3Jjt71t32RWCnS0Qtu23LoBBkAbzj5fSsb6foNRdtolvTXLx5PouR+JCwRxya3bwD0i7ptClu+FW5LMVWITccLjGB7YqcJeXG4wqJQ3ThWOiiim0siiiihCKKKKEIooooQiiiihCKKKKEKD6n4K0mouG5dshnaJYMwJgQOCOwA/CqV4/+zDTro3vWfMDWfWQWLDYP9pj6eqefTWo006tovO0920DHmW3SSJjcpEx35qBY05tlSDiF81WdBbnLLH+8a6uaNZgBSPcM1PdT099JfuWGJD2zDKoDjgEEdyCDPY+9dWuobDO5VPudPB/PtWYS4FP2Ci7tq0JBuMsDMrMfSINIW1s+apF/cqgkgqe8D+v6VKNculp3OykmQiz+m2KLOtUT6b8/LT25/0VMEkW/PookJwmiIWUS1dPMyufrL4NOtNpbx50dr/3J/SuPMZlmbmeznZ+YFuoO70q+WJW8qg/+K38hVbcnf6rp9FLdVsXBJ8hF9wpSfnAX5U026URKaon2AA/l/OnHSi1tSmGc/EVuOT8u2DzRe8/hberP0uNH6iutObIIwvNCLBMpp73b1OWM/lT/Ua5EEm8bfONkx+uKjka8rBnS4nsXvT+hYCutRqRx5e/6WVI/wDiKC27t13YJK91Swx/+ovOT/hQKP8ASf41bfs88E/erlu+caW0xMN8V1wZA/3QdpPvx7xU/Mt7JbTuh7wgA/Dua3/wr05bGjsIi7YtoTjO4qCxPzmmIGAuv0VMriBZSoFe0UU8lEUUUUIRRRRQhFFFFCEUUUUIRRRRQhFFFFCEUUUUIWS/bF0VUvWdSs2xclbrCIJXbsknhtpb6hPlVDlBxrY+oQ/wat0+0DpwvdN1KmfTbLiOxt+ofhjI9q+e9HdUgBrwHYDyg5+WOaSmj81/z6JuJ/lsn40aH1rcLH3QEfwBFIrd7eZrR9AT+WOK9XZEb7jfS2LQ/wBQrlbb9vMj5akD+PFUbHKtOyfWbzbceZjveQf/AMSfzps+t9YUjSQf3mTj9KTJYAyQSez3vMP+mKitdcXcAxRYzBtA/mQQTUmNFyuOOFYkuIPiu2D7C3bA/qaZ629ZnJ1A+dqY/wBNNOnXVb4TaP8A6YT27zNSI01w5VXIPOzUL/Bq5YNcu8k00Hlz6Vvz/ifcf9MU81GotD4tReB9vh/1AmgaRwZK3B/v37ZH5CmWp1gLRu04+TpP6xRa5XNgrX9n3kXupadN5uRueHcH1KpK4gSZgwPb2mt2FYv9i3TvM1t28fLYWE2goOGuHED/AHVYT862mnYW6WpWU3ciiiirlUiiiihCKKKKEIooooQvFMivaKKEIooooQiiiihCKKKKEJLU2A6MjZVwVP0Ig/oa+Z9TbCX7ltZAt3HTGJCkgEx9KKKUqRgFMQblNddfAiUVpPef60mbqQG8pOQIicfjNeUUoNk0nds2h/2Kcnuw4A9iPekSEMege0bm7/j/AH3miigEqJCUt6e2BlJk92bAHYQY/SufJtsSShwMQ7CPyIn8aKKNR6osF2NPaHFvvzvYnj3JmlreqAJAU4Hdif415RUC49UWWlfYfbAGsPctZn8rlanRRWnB+wJOX9xRRRRVyrRRRRQhFFFFCEUUUUI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08" name="Picture 12" descr="https://encrypted-tbn3.gstatic.com/images?q=tbn:ANd9GcQNhvggv3oAHlY9Jg-T3wnWU9KQy00Y4TXfFTOafTFrwVgE45b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357694"/>
            <a:ext cx="2714644" cy="2033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00100" y="285728"/>
            <a:ext cx="77867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Comic Sans MS" pitchFamily="66" charset="0"/>
              </a:rPr>
              <a:t>Pytanie Nr 7</a:t>
            </a:r>
          </a:p>
          <a:p>
            <a:pPr algn="ctr"/>
            <a:r>
              <a:rPr lang="pl-PL" sz="4000" b="1" dirty="0" smtClean="0">
                <a:latin typeface="Comic Sans MS" pitchFamily="66" charset="0"/>
              </a:rPr>
              <a:t>Jak często jesz obiady domowe?</a:t>
            </a:r>
          </a:p>
          <a:p>
            <a:r>
              <a:rPr lang="pl-PL" sz="4000" b="1" dirty="0" smtClean="0">
                <a:latin typeface="Comic Sans MS" pitchFamily="66" charset="0"/>
              </a:rPr>
              <a:t> Zawsze   Czasami    Nigdy</a:t>
            </a:r>
          </a:p>
          <a:p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  20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78</a:t>
            </a:r>
            <a:r>
              <a:rPr lang="pl-PL" sz="4000" b="1" dirty="0" smtClean="0">
                <a:latin typeface="Comic Sans MS" pitchFamily="66" charset="0"/>
              </a:rPr>
              <a:t>%       </a:t>
            </a:r>
            <a:r>
              <a:rPr lang="pl-PL" sz="4000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pl-PL" sz="4000" b="1" dirty="0" smtClean="0">
                <a:latin typeface="Comic Sans MS" pitchFamily="66" charset="0"/>
              </a:rPr>
              <a:t>%</a:t>
            </a:r>
            <a:endParaRPr lang="pl-PL" sz="4000" dirty="0"/>
          </a:p>
        </p:txBody>
      </p:sp>
      <p:pic>
        <p:nvPicPr>
          <p:cNvPr id="3074" name="Picture 2" descr="https://encrypted-tbn1.gstatic.com/images?q=tbn:ANd9GcTwF16JVOXU48l-XL0zc2zz0bpgE5Pq1EM6RtGM2Iyv4ykYGAvy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929066"/>
            <a:ext cx="3429024" cy="2281861"/>
          </a:xfrm>
          <a:prstGeom prst="rect">
            <a:avLst/>
          </a:prstGeom>
          <a:noFill/>
        </p:spPr>
      </p:pic>
      <p:pic>
        <p:nvPicPr>
          <p:cNvPr id="3076" name="Picture 4" descr="https://encrypted-tbn0.gstatic.com/images?q=tbn:ANd9GcT0agTkwI0w6KQt9V9Txhao6G_OIIOUlWb3mhmTzHno0IaH4xv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5" y="3714752"/>
            <a:ext cx="3979980" cy="2666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256</TotalTime>
  <Words>454</Words>
  <Application>Microsoft Office PowerPoint</Application>
  <PresentationFormat>Pokaz na ekranie (4:3)</PresentationFormat>
  <Paragraphs>114</Paragraphs>
  <Slides>20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Bogaty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</vt:vector>
  </TitlesOfParts>
  <Company>Puszko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Puszko</dc:creator>
  <cp:lastModifiedBy>Puszko</cp:lastModifiedBy>
  <cp:revision>30</cp:revision>
  <dcterms:created xsi:type="dcterms:W3CDTF">2013-11-08T20:45:52Z</dcterms:created>
  <dcterms:modified xsi:type="dcterms:W3CDTF">2013-11-11T20:52:49Z</dcterms:modified>
</cp:coreProperties>
</file>